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A8CF6-5651-452C-9314-BF40B96BCF3F}" v="2" dt="2022-02-05T20:09:38.279"/>
    <p1510:client id="{87294438-1EFA-4E49-A900-5A7B39F6648E}" v="71" dt="2022-02-05T19:03:05.992"/>
    <p1510:client id="{F1E04FEE-AF27-4ECA-856D-AA412BD48B21}" v="155" dt="2022-02-05T19:57:39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gebruiker" userId="9abd6e19bbc1c8e1" providerId="Windows Live" clId="Web-{87294438-1EFA-4E49-A900-5A7B39F6648E}"/>
    <pc:docChg chg="addSld modSld addMainMaster delMainMaster">
      <pc:chgData name="Gastgebruiker" userId="9abd6e19bbc1c8e1" providerId="Windows Live" clId="Web-{87294438-1EFA-4E49-A900-5A7B39F6648E}" dt="2022-02-05T19:03:05.992" v="78"/>
      <pc:docMkLst>
        <pc:docMk/>
      </pc:docMkLst>
      <pc:sldChg chg="addSp delSp modSp mod setBg modClrScheme addAnim chgLayout">
        <pc:chgData name="Gastgebruiker" userId="9abd6e19bbc1c8e1" providerId="Windows Live" clId="Web-{87294438-1EFA-4E49-A900-5A7B39F6648E}" dt="2022-02-05T18:57:06.417" v="64" actId="1076"/>
        <pc:sldMkLst>
          <pc:docMk/>
          <pc:sldMk cId="3351439039" sldId="256"/>
        </pc:sldMkLst>
        <pc:spChg chg="mod">
          <ac:chgData name="Gastgebruiker" userId="9abd6e19bbc1c8e1" providerId="Windows Live" clId="Web-{87294438-1EFA-4E49-A900-5A7B39F6648E}" dt="2022-02-05T18:56:58.213" v="63" actId="14100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Gastgebruiker" userId="9abd6e19bbc1c8e1" providerId="Windows Live" clId="Web-{87294438-1EFA-4E49-A900-5A7B39F6648E}" dt="2022-02-05T18:56:38.744" v="60"/>
          <ac:spMkLst>
            <pc:docMk/>
            <pc:sldMk cId="3351439039" sldId="256"/>
            <ac:spMk id="3" creationId="{00000000-0000-0000-0000-000000000000}"/>
          </ac:spMkLst>
        </pc:spChg>
        <pc:spChg chg="add del">
          <ac:chgData name="Gastgebruiker" userId="9abd6e19bbc1c8e1" providerId="Windows Live" clId="Web-{87294438-1EFA-4E49-A900-5A7B39F6648E}" dt="2022-02-05T18:55:46.133" v="55"/>
          <ac:spMkLst>
            <pc:docMk/>
            <pc:sldMk cId="3351439039" sldId="256"/>
            <ac:spMk id="10" creationId="{0DBF1ABE-8590-450D-BB49-BDDCCF3EEA9E}"/>
          </ac:spMkLst>
        </pc:spChg>
        <pc:spChg chg="add del">
          <ac:chgData name="Gastgebruiker" userId="9abd6e19bbc1c8e1" providerId="Windows Live" clId="Web-{87294438-1EFA-4E49-A900-5A7B39F6648E}" dt="2022-02-05T18:55:46.133" v="55"/>
          <ac:spMkLst>
            <pc:docMk/>
            <pc:sldMk cId="3351439039" sldId="256"/>
            <ac:spMk id="12" creationId="{DCD36D47-40B7-494B-B249-3CBA333DE256}"/>
          </ac:spMkLst>
        </pc:spChg>
        <pc:spChg chg="add del">
          <ac:chgData name="Gastgebruiker" userId="9abd6e19bbc1c8e1" providerId="Windows Live" clId="Web-{87294438-1EFA-4E49-A900-5A7B39F6648E}" dt="2022-02-05T18:55:46.133" v="55"/>
          <ac:spMkLst>
            <pc:docMk/>
            <pc:sldMk cId="3351439039" sldId="256"/>
            <ac:spMk id="14" creationId="{03AD0D1C-F8BA-4CD1-BC4D-BE1823F3EBDD}"/>
          </ac:spMkLst>
        </pc:spChg>
        <pc:spChg chg="add del">
          <ac:chgData name="Gastgebruiker" userId="9abd6e19bbc1c8e1" providerId="Windows Live" clId="Web-{87294438-1EFA-4E49-A900-5A7B39F6648E}" dt="2022-02-05T18:55:46.133" v="55"/>
          <ac:spMkLst>
            <pc:docMk/>
            <pc:sldMk cId="3351439039" sldId="256"/>
            <ac:spMk id="16" creationId="{FBA7E51E-7B6A-4A79-8F84-47C845C7A2CC}"/>
          </ac:spMkLst>
        </pc:spChg>
        <pc:spChg chg="add del">
          <ac:chgData name="Gastgebruiker" userId="9abd6e19bbc1c8e1" providerId="Windows Live" clId="Web-{87294438-1EFA-4E49-A900-5A7B39F6648E}" dt="2022-02-05T18:56:38.697" v="59"/>
          <ac:spMkLst>
            <pc:docMk/>
            <pc:sldMk cId="3351439039" sldId="256"/>
            <ac:spMk id="18" creationId="{712D4376-A578-4FF1-94FC-245E7A6A489F}"/>
          </ac:spMkLst>
        </pc:spChg>
        <pc:spChg chg="add del">
          <ac:chgData name="Gastgebruiker" userId="9abd6e19bbc1c8e1" providerId="Windows Live" clId="Web-{87294438-1EFA-4E49-A900-5A7B39F6648E}" dt="2022-02-05T18:56:38.697" v="59"/>
          <ac:spMkLst>
            <pc:docMk/>
            <pc:sldMk cId="3351439039" sldId="256"/>
            <ac:spMk id="20" creationId="{AEA7509D-F04F-40CB-A0B3-EEF16499CC9F}"/>
          </ac:spMkLst>
        </pc:spChg>
        <pc:spChg chg="add del">
          <ac:chgData name="Gastgebruiker" userId="9abd6e19bbc1c8e1" providerId="Windows Live" clId="Web-{87294438-1EFA-4E49-A900-5A7B39F6648E}" dt="2022-02-05T18:56:02.164" v="57"/>
          <ac:spMkLst>
            <pc:docMk/>
            <pc:sldMk cId="3351439039" sldId="256"/>
            <ac:spMk id="44" creationId="{BA6285CA-6AFA-4F27-AFB5-1B32CDE09B1A}"/>
          </ac:spMkLst>
        </pc:spChg>
        <pc:spChg chg="add del">
          <ac:chgData name="Gastgebruiker" userId="9abd6e19bbc1c8e1" providerId="Windows Live" clId="Web-{87294438-1EFA-4E49-A900-5A7B39F6648E}" dt="2022-02-05T18:56:02.164" v="57"/>
          <ac:spMkLst>
            <pc:docMk/>
            <pc:sldMk cId="3351439039" sldId="256"/>
            <ac:spMk id="45" creationId="{A7050958-138C-4DA8-9DF5-1A9D65C19168}"/>
          </ac:spMkLst>
        </pc:spChg>
        <pc:spChg chg="add del">
          <ac:chgData name="Gastgebruiker" userId="9abd6e19bbc1c8e1" providerId="Windows Live" clId="Web-{87294438-1EFA-4E49-A900-5A7B39F6648E}" dt="2022-02-05T18:56:38.697" v="59"/>
          <ac:spMkLst>
            <pc:docMk/>
            <pc:sldMk cId="3351439039" sldId="256"/>
            <ac:spMk id="50" creationId="{C17278C5-34E8-4293-BE47-73B18483AF7B}"/>
          </ac:spMkLst>
        </pc:spChg>
        <pc:spChg chg="add del">
          <ac:chgData name="Gastgebruiker" userId="9abd6e19bbc1c8e1" providerId="Windows Live" clId="Web-{87294438-1EFA-4E49-A900-5A7B39F6648E}" dt="2022-02-05T18:56:38.697" v="59"/>
          <ac:spMkLst>
            <pc:docMk/>
            <pc:sldMk cId="3351439039" sldId="256"/>
            <ac:spMk id="51" creationId="{9A3F5928-D955-456A-97B5-AA390B8CE9D5}"/>
          </ac:spMkLst>
        </pc:spChg>
        <pc:spChg chg="add del">
          <ac:chgData name="Gastgebruiker" userId="9abd6e19bbc1c8e1" providerId="Windows Live" clId="Web-{87294438-1EFA-4E49-A900-5A7B39F6648E}" dt="2022-02-05T18:56:38.697" v="59"/>
          <ac:spMkLst>
            <pc:docMk/>
            <pc:sldMk cId="3351439039" sldId="256"/>
            <ac:spMk id="53" creationId="{C5CB530E-515E-412C-9DF1-5F8FFBD6F383}"/>
          </ac:spMkLst>
        </pc:spChg>
        <pc:spChg chg="add">
          <ac:chgData name="Gastgebruiker" userId="9abd6e19bbc1c8e1" providerId="Windows Live" clId="Web-{87294438-1EFA-4E49-A900-5A7B39F6648E}" dt="2022-02-05T18:56:38.744" v="60"/>
          <ac:spMkLst>
            <pc:docMk/>
            <pc:sldMk cId="3351439039" sldId="256"/>
            <ac:spMk id="55" creationId="{1AB7CFDD-E67B-4078-9BD0-D09D4200E4E1}"/>
          </ac:spMkLst>
        </pc:spChg>
        <pc:spChg chg="add">
          <ac:chgData name="Gastgebruiker" userId="9abd6e19bbc1c8e1" providerId="Windows Live" clId="Web-{87294438-1EFA-4E49-A900-5A7B39F6648E}" dt="2022-02-05T18:56:38.744" v="60"/>
          <ac:spMkLst>
            <pc:docMk/>
            <pc:sldMk cId="3351439039" sldId="256"/>
            <ac:spMk id="56" creationId="{B191E377-3C4E-4C42-B42C-858169F3AB3A}"/>
          </ac:spMkLst>
        </pc:spChg>
        <pc:grpChg chg="add del">
          <ac:chgData name="Gastgebruiker" userId="9abd6e19bbc1c8e1" providerId="Windows Live" clId="Web-{87294438-1EFA-4E49-A900-5A7B39F6648E}" dt="2022-02-05T18:56:02.164" v="57"/>
          <ac:grpSpMkLst>
            <pc:docMk/>
            <pc:sldMk cId="3351439039" sldId="256"/>
            <ac:grpSpMk id="46" creationId="{7CC099DD-8E7F-4878-A418-76859A85E971}"/>
          </ac:grpSpMkLst>
        </pc:grpChg>
        <pc:grpChg chg="add">
          <ac:chgData name="Gastgebruiker" userId="9abd6e19bbc1c8e1" providerId="Windows Live" clId="Web-{87294438-1EFA-4E49-A900-5A7B39F6648E}" dt="2022-02-05T18:56:38.744" v="60"/>
          <ac:grpSpMkLst>
            <pc:docMk/>
            <pc:sldMk cId="3351439039" sldId="256"/>
            <ac:grpSpMk id="57" creationId="{91B7537E-7B93-4306-B9DF-4CD583E0AA21}"/>
          </ac:grpSpMkLst>
        </pc:grpChg>
        <pc:picChg chg="add del mod">
          <ac:chgData name="Gastgebruiker" userId="9abd6e19bbc1c8e1" providerId="Windows Live" clId="Web-{87294438-1EFA-4E49-A900-5A7B39F6648E}" dt="2022-02-05T18:49:48.339" v="15"/>
          <ac:picMkLst>
            <pc:docMk/>
            <pc:sldMk cId="3351439039" sldId="256"/>
            <ac:picMk id="4" creationId="{0027D3BB-6031-4BB7-BD54-977571C1D155}"/>
          </ac:picMkLst>
        </pc:picChg>
        <pc:picChg chg="add mod ord">
          <ac:chgData name="Gastgebruiker" userId="9abd6e19bbc1c8e1" providerId="Windows Live" clId="Web-{87294438-1EFA-4E49-A900-5A7B39F6648E}" dt="2022-02-05T18:57:06.417" v="64" actId="1076"/>
          <ac:picMkLst>
            <pc:docMk/>
            <pc:sldMk cId="3351439039" sldId="256"/>
            <ac:picMk id="5" creationId="{5C8AA234-DF0B-4613-8B8E-F5F9333F3C3D}"/>
          </ac:picMkLst>
        </pc:picChg>
        <pc:cxnChg chg="add del">
          <ac:chgData name="Gastgebruiker" userId="9abd6e19bbc1c8e1" providerId="Windows Live" clId="Web-{87294438-1EFA-4E49-A900-5A7B39F6648E}" dt="2022-02-05T18:56:38.697" v="59"/>
          <ac:cxnSpMkLst>
            <pc:docMk/>
            <pc:sldMk cId="3351439039" sldId="256"/>
            <ac:cxnSpMk id="52" creationId="{56020367-4FD5-4596-8E10-C5F095CD8DBF}"/>
          </ac:cxnSpMkLst>
        </pc:cxnChg>
      </pc:sldChg>
      <pc:sldChg chg="addSp delSp modSp new mod setBg">
        <pc:chgData name="Gastgebruiker" userId="9abd6e19bbc1c8e1" providerId="Windows Live" clId="Web-{87294438-1EFA-4E49-A900-5A7B39F6648E}" dt="2022-02-05T19:00:32.408" v="70"/>
        <pc:sldMkLst>
          <pc:docMk/>
          <pc:sldMk cId="3672819705" sldId="257"/>
        </pc:sldMkLst>
        <pc:spChg chg="del">
          <ac:chgData name="Gastgebruiker" userId="9abd6e19bbc1c8e1" providerId="Windows Live" clId="Web-{87294438-1EFA-4E49-A900-5A7B39F6648E}" dt="2022-02-05T19:00:32.408" v="70"/>
          <ac:spMkLst>
            <pc:docMk/>
            <pc:sldMk cId="3672819705" sldId="257"/>
            <ac:spMk id="2" creationId="{E679D948-3B5C-4E51-AFD8-A551BB2DDABD}"/>
          </ac:spMkLst>
        </pc:spChg>
        <pc:spChg chg="del">
          <ac:chgData name="Gastgebruiker" userId="9abd6e19bbc1c8e1" providerId="Windows Live" clId="Web-{87294438-1EFA-4E49-A900-5A7B39F6648E}" dt="2022-02-05T18:58:34.842" v="66"/>
          <ac:spMkLst>
            <pc:docMk/>
            <pc:sldMk cId="3672819705" sldId="257"/>
            <ac:spMk id="3" creationId="{66294C2D-7F86-46E6-851E-5E0AFDB56386}"/>
          </ac:spMkLst>
        </pc:spChg>
        <pc:spChg chg="add">
          <ac:chgData name="Gastgebruiker" userId="9abd6e19bbc1c8e1" providerId="Windows Live" clId="Web-{87294438-1EFA-4E49-A900-5A7B39F6648E}" dt="2022-02-05T19:00:32.408" v="70"/>
          <ac:spMkLst>
            <pc:docMk/>
            <pc:sldMk cId="3672819705" sldId="257"/>
            <ac:spMk id="9" creationId="{9EB54D17-3792-403D-9127-495845021D2B}"/>
          </ac:spMkLst>
        </pc:spChg>
        <pc:spChg chg="add">
          <ac:chgData name="Gastgebruiker" userId="9abd6e19bbc1c8e1" providerId="Windows Live" clId="Web-{87294438-1EFA-4E49-A900-5A7B39F6648E}" dt="2022-02-05T19:00:32.408" v="70"/>
          <ac:spMkLst>
            <pc:docMk/>
            <pc:sldMk cId="3672819705" sldId="257"/>
            <ac:spMk id="11" creationId="{F023288D-6BA3-4B09-B8EC-0B09654F324A}"/>
          </ac:spMkLst>
        </pc:spChg>
        <pc:picChg chg="add mod ord">
          <ac:chgData name="Gastgebruiker" userId="9abd6e19bbc1c8e1" providerId="Windows Live" clId="Web-{87294438-1EFA-4E49-A900-5A7B39F6648E}" dt="2022-02-05T19:00:32.408" v="70"/>
          <ac:picMkLst>
            <pc:docMk/>
            <pc:sldMk cId="3672819705" sldId="257"/>
            <ac:picMk id="4" creationId="{1CA5C36D-2614-4192-995B-B7C761331B22}"/>
          </ac:picMkLst>
        </pc:picChg>
      </pc:sldChg>
      <pc:sldChg chg="addSp delSp modSp new mod setBg">
        <pc:chgData name="Gastgebruiker" userId="9abd6e19bbc1c8e1" providerId="Windows Live" clId="Web-{87294438-1EFA-4E49-A900-5A7B39F6648E}" dt="2022-02-05T19:00:46.612" v="71"/>
        <pc:sldMkLst>
          <pc:docMk/>
          <pc:sldMk cId="248389121" sldId="258"/>
        </pc:sldMkLst>
        <pc:spChg chg="del">
          <ac:chgData name="Gastgebruiker" userId="9abd6e19bbc1c8e1" providerId="Windows Live" clId="Web-{87294438-1EFA-4E49-A900-5A7B39F6648E}" dt="2022-02-05T19:00:46.612" v="71"/>
          <ac:spMkLst>
            <pc:docMk/>
            <pc:sldMk cId="248389121" sldId="258"/>
            <ac:spMk id="2" creationId="{83AF3E57-5F96-4580-A01A-F9AFA8EEFC8E}"/>
          </ac:spMkLst>
        </pc:spChg>
        <pc:spChg chg="del">
          <ac:chgData name="Gastgebruiker" userId="9abd6e19bbc1c8e1" providerId="Windows Live" clId="Web-{87294438-1EFA-4E49-A900-5A7B39F6648E}" dt="2022-02-05T19:00:20.002" v="69"/>
          <ac:spMkLst>
            <pc:docMk/>
            <pc:sldMk cId="248389121" sldId="258"/>
            <ac:spMk id="3" creationId="{50282BEF-8934-4D71-A143-8455995FC93A}"/>
          </ac:spMkLst>
        </pc:spChg>
        <pc:spChg chg="add">
          <ac:chgData name="Gastgebruiker" userId="9abd6e19bbc1c8e1" providerId="Windows Live" clId="Web-{87294438-1EFA-4E49-A900-5A7B39F6648E}" dt="2022-02-05T19:00:46.612" v="71"/>
          <ac:spMkLst>
            <pc:docMk/>
            <pc:sldMk cId="248389121" sldId="258"/>
            <ac:spMk id="9" creationId="{9EB54D17-3792-403D-9127-495845021D2B}"/>
          </ac:spMkLst>
        </pc:spChg>
        <pc:spChg chg="add">
          <ac:chgData name="Gastgebruiker" userId="9abd6e19bbc1c8e1" providerId="Windows Live" clId="Web-{87294438-1EFA-4E49-A900-5A7B39F6648E}" dt="2022-02-05T19:00:46.612" v="71"/>
          <ac:spMkLst>
            <pc:docMk/>
            <pc:sldMk cId="248389121" sldId="258"/>
            <ac:spMk id="11" creationId="{AD9C8F5F-E80D-4F0C-B483-4DF13E2562A7}"/>
          </ac:spMkLst>
        </pc:spChg>
        <pc:spChg chg="add">
          <ac:chgData name="Gastgebruiker" userId="9abd6e19bbc1c8e1" providerId="Windows Live" clId="Web-{87294438-1EFA-4E49-A900-5A7B39F6648E}" dt="2022-02-05T19:00:46.612" v="71"/>
          <ac:spMkLst>
            <pc:docMk/>
            <pc:sldMk cId="248389121" sldId="258"/>
            <ac:spMk id="13" creationId="{BD7F9AB2-5BC2-4119-8B62-19094E0DB4C4}"/>
          </ac:spMkLst>
        </pc:spChg>
        <pc:picChg chg="add mod ord">
          <ac:chgData name="Gastgebruiker" userId="9abd6e19bbc1c8e1" providerId="Windows Live" clId="Web-{87294438-1EFA-4E49-A900-5A7B39F6648E}" dt="2022-02-05T19:00:46.612" v="71"/>
          <ac:picMkLst>
            <pc:docMk/>
            <pc:sldMk cId="248389121" sldId="258"/>
            <ac:picMk id="4" creationId="{06182DA9-A861-4C3A-86F0-FDC5C29F7E17}"/>
          </ac:picMkLst>
        </pc:picChg>
      </pc:sldChg>
      <pc:sldChg chg="addSp delSp modSp new mod setBg">
        <pc:chgData name="Gastgebruiker" userId="9abd6e19bbc1c8e1" providerId="Windows Live" clId="Web-{87294438-1EFA-4E49-A900-5A7B39F6648E}" dt="2022-02-05T19:01:44.083" v="74"/>
        <pc:sldMkLst>
          <pc:docMk/>
          <pc:sldMk cId="3756116663" sldId="259"/>
        </pc:sldMkLst>
        <pc:spChg chg="del">
          <ac:chgData name="Gastgebruiker" userId="9abd6e19bbc1c8e1" providerId="Windows Live" clId="Web-{87294438-1EFA-4E49-A900-5A7B39F6648E}" dt="2022-02-05T19:01:44.083" v="74"/>
          <ac:spMkLst>
            <pc:docMk/>
            <pc:sldMk cId="3756116663" sldId="259"/>
            <ac:spMk id="2" creationId="{AC8EDF83-ED30-4CE0-BA12-BD740FBEF784}"/>
          </ac:spMkLst>
        </pc:spChg>
        <pc:spChg chg="del">
          <ac:chgData name="Gastgebruiker" userId="9abd6e19bbc1c8e1" providerId="Windows Live" clId="Web-{87294438-1EFA-4E49-A900-5A7B39F6648E}" dt="2022-02-05T19:01:40.223" v="73"/>
          <ac:spMkLst>
            <pc:docMk/>
            <pc:sldMk cId="3756116663" sldId="259"/>
            <ac:spMk id="3" creationId="{DDACA3D7-D196-490E-B87B-A0F9FA817BF1}"/>
          </ac:spMkLst>
        </pc:spChg>
        <pc:spChg chg="add">
          <ac:chgData name="Gastgebruiker" userId="9abd6e19bbc1c8e1" providerId="Windows Live" clId="Web-{87294438-1EFA-4E49-A900-5A7B39F6648E}" dt="2022-02-05T19:01:44.083" v="74"/>
          <ac:spMkLst>
            <pc:docMk/>
            <pc:sldMk cId="3756116663" sldId="259"/>
            <ac:spMk id="9" creationId="{9EB54D17-3792-403D-9127-495845021D2B}"/>
          </ac:spMkLst>
        </pc:spChg>
        <pc:spChg chg="add">
          <ac:chgData name="Gastgebruiker" userId="9abd6e19bbc1c8e1" providerId="Windows Live" clId="Web-{87294438-1EFA-4E49-A900-5A7B39F6648E}" dt="2022-02-05T19:01:44.083" v="74"/>
          <ac:spMkLst>
            <pc:docMk/>
            <pc:sldMk cId="3756116663" sldId="259"/>
            <ac:spMk id="11" creationId="{05FB7726-C6A8-44D0-B179-A65DE454D836}"/>
          </ac:spMkLst>
        </pc:spChg>
        <pc:spChg chg="add">
          <ac:chgData name="Gastgebruiker" userId="9abd6e19bbc1c8e1" providerId="Windows Live" clId="Web-{87294438-1EFA-4E49-A900-5A7B39F6648E}" dt="2022-02-05T19:01:44.083" v="74"/>
          <ac:spMkLst>
            <pc:docMk/>
            <pc:sldMk cId="3756116663" sldId="259"/>
            <ac:spMk id="13" creationId="{6CA79669-85CF-4A8E-9B66-F63A5C5B570B}"/>
          </ac:spMkLst>
        </pc:spChg>
        <pc:picChg chg="add mod ord">
          <ac:chgData name="Gastgebruiker" userId="9abd6e19bbc1c8e1" providerId="Windows Live" clId="Web-{87294438-1EFA-4E49-A900-5A7B39F6648E}" dt="2022-02-05T19:01:44.083" v="74"/>
          <ac:picMkLst>
            <pc:docMk/>
            <pc:sldMk cId="3756116663" sldId="259"/>
            <ac:picMk id="4" creationId="{E9D98CBA-F013-41EB-9C82-5EC6F17903CA}"/>
          </ac:picMkLst>
        </pc:picChg>
      </pc:sldChg>
      <pc:sldChg chg="addSp delSp modSp new mod setBg">
        <pc:chgData name="Gastgebruiker" userId="9abd6e19bbc1c8e1" providerId="Windows Live" clId="Web-{87294438-1EFA-4E49-A900-5A7B39F6648E}" dt="2022-02-05T19:03:05.992" v="78"/>
        <pc:sldMkLst>
          <pc:docMk/>
          <pc:sldMk cId="991963969" sldId="260"/>
        </pc:sldMkLst>
        <pc:spChg chg="add del">
          <ac:chgData name="Gastgebruiker" userId="9abd6e19bbc1c8e1" providerId="Windows Live" clId="Web-{87294438-1EFA-4E49-A900-5A7B39F6648E}" dt="2022-02-05T19:03:05.992" v="78"/>
          <ac:spMkLst>
            <pc:docMk/>
            <pc:sldMk cId="991963969" sldId="260"/>
            <ac:spMk id="2" creationId="{C562AA81-51BA-4081-B351-E7DF9D17C9C8}"/>
          </ac:spMkLst>
        </pc:spChg>
        <pc:spChg chg="del">
          <ac:chgData name="Gastgebruiker" userId="9abd6e19bbc1c8e1" providerId="Windows Live" clId="Web-{87294438-1EFA-4E49-A900-5A7B39F6648E}" dt="2022-02-05T19:02:40.272" v="76"/>
          <ac:spMkLst>
            <pc:docMk/>
            <pc:sldMk cId="991963969" sldId="260"/>
            <ac:spMk id="3" creationId="{E97FD55C-F40D-417E-A81C-42654F2FB6DF}"/>
          </ac:spMkLst>
        </pc:spChg>
        <pc:spChg chg="add del">
          <ac:chgData name="Gastgebruiker" userId="9abd6e19bbc1c8e1" providerId="Windows Live" clId="Web-{87294438-1EFA-4E49-A900-5A7B39F6648E}" dt="2022-02-05T19:03:05.992" v="78"/>
          <ac:spMkLst>
            <pc:docMk/>
            <pc:sldMk cId="991963969" sldId="260"/>
            <ac:spMk id="9" creationId="{9EB54D17-3792-403D-9127-495845021D2B}"/>
          </ac:spMkLst>
        </pc:spChg>
        <pc:spChg chg="add del">
          <ac:chgData name="Gastgebruiker" userId="9abd6e19bbc1c8e1" providerId="Windows Live" clId="Web-{87294438-1EFA-4E49-A900-5A7B39F6648E}" dt="2022-02-05T19:03:05.992" v="78"/>
          <ac:spMkLst>
            <pc:docMk/>
            <pc:sldMk cId="991963969" sldId="260"/>
            <ac:spMk id="11" creationId="{05FB7726-C6A8-44D0-B179-A65DE454D836}"/>
          </ac:spMkLst>
        </pc:spChg>
        <pc:picChg chg="add mod ord">
          <ac:chgData name="Gastgebruiker" userId="9abd6e19bbc1c8e1" providerId="Windows Live" clId="Web-{87294438-1EFA-4E49-A900-5A7B39F6648E}" dt="2022-02-05T19:03:05.992" v="78"/>
          <ac:picMkLst>
            <pc:docMk/>
            <pc:sldMk cId="991963969" sldId="260"/>
            <ac:picMk id="4" creationId="{4620D742-52AD-4565-838D-B22182CE6011}"/>
          </ac:picMkLst>
        </pc:picChg>
      </pc:sldChg>
      <pc:sldMasterChg chg="add del addSldLayout delSldLayout">
        <pc:chgData name="Gastgebruiker" userId="9abd6e19bbc1c8e1" providerId="Windows Live" clId="Web-{87294438-1EFA-4E49-A900-5A7B39F6648E}" dt="2022-02-05T18:56:38.744" v="60"/>
        <pc:sldMasterMkLst>
          <pc:docMk/>
          <pc:sldMasterMk cId="1710546820" sldId="2147483648"/>
        </pc:sldMasterMkLst>
        <pc:sldLayoutChg chg="add del">
          <pc:chgData name="Gastgebruiker" userId="9abd6e19bbc1c8e1" providerId="Windows Live" clId="Web-{87294438-1EFA-4E49-A900-5A7B39F6648E}" dt="2022-02-05T18:56:38.744" v="60"/>
          <pc:sldLayoutMkLst>
            <pc:docMk/>
            <pc:sldMasterMk cId="1710546820" sldId="2147483648"/>
            <pc:sldLayoutMk cId="4249299040" sldId="2147483649"/>
          </pc:sldLayoutMkLst>
        </pc:sldLayoutChg>
        <pc:sldLayoutChg chg="add del">
          <pc:chgData name="Gastgebruiker" userId="9abd6e19bbc1c8e1" providerId="Windows Live" clId="Web-{87294438-1EFA-4E49-A900-5A7B39F6648E}" dt="2022-02-05T18:56:38.744" v="60"/>
          <pc:sldLayoutMkLst>
            <pc:docMk/>
            <pc:sldMasterMk cId="1710546820" sldId="2147483648"/>
            <pc:sldLayoutMk cId="3885912252" sldId="2147483650"/>
          </pc:sldLayoutMkLst>
        </pc:sldLayoutChg>
        <pc:sldLayoutChg chg="add del">
          <pc:chgData name="Gastgebruiker" userId="9abd6e19bbc1c8e1" providerId="Windows Live" clId="Web-{87294438-1EFA-4E49-A900-5A7B39F6648E}" dt="2022-02-05T18:56:38.744" v="60"/>
          <pc:sldLayoutMkLst>
            <pc:docMk/>
            <pc:sldMasterMk cId="1710546820" sldId="2147483648"/>
            <pc:sldLayoutMk cId="1843495715" sldId="2147483651"/>
          </pc:sldLayoutMkLst>
        </pc:sldLayoutChg>
        <pc:sldLayoutChg chg="add del">
          <pc:chgData name="Gastgebruiker" userId="9abd6e19bbc1c8e1" providerId="Windows Live" clId="Web-{87294438-1EFA-4E49-A900-5A7B39F6648E}" dt="2022-02-05T18:56:38.744" v="60"/>
          <pc:sldLayoutMkLst>
            <pc:docMk/>
            <pc:sldMasterMk cId="1710546820" sldId="2147483648"/>
            <pc:sldLayoutMk cId="957811407" sldId="2147483652"/>
          </pc:sldLayoutMkLst>
        </pc:sldLayoutChg>
        <pc:sldLayoutChg chg="add del">
          <pc:chgData name="Gastgebruiker" userId="9abd6e19bbc1c8e1" providerId="Windows Live" clId="Web-{87294438-1EFA-4E49-A900-5A7B39F6648E}" dt="2022-02-05T18:56:38.744" v="60"/>
          <pc:sldLayoutMkLst>
            <pc:docMk/>
            <pc:sldMasterMk cId="1710546820" sldId="2147483648"/>
            <pc:sldLayoutMk cId="4148315968" sldId="2147483653"/>
          </pc:sldLayoutMkLst>
        </pc:sldLayoutChg>
        <pc:sldLayoutChg chg="add del">
          <pc:chgData name="Gastgebruiker" userId="9abd6e19bbc1c8e1" providerId="Windows Live" clId="Web-{87294438-1EFA-4E49-A900-5A7B39F6648E}" dt="2022-02-05T18:56:38.744" v="60"/>
          <pc:sldLayoutMkLst>
            <pc:docMk/>
            <pc:sldMasterMk cId="1710546820" sldId="2147483648"/>
            <pc:sldLayoutMk cId="1937782621" sldId="2147483654"/>
          </pc:sldLayoutMkLst>
        </pc:sldLayoutChg>
        <pc:sldLayoutChg chg="add del">
          <pc:chgData name="Gastgebruiker" userId="9abd6e19bbc1c8e1" providerId="Windows Live" clId="Web-{87294438-1EFA-4E49-A900-5A7B39F6648E}" dt="2022-02-05T18:56:38.744" v="60"/>
          <pc:sldLayoutMkLst>
            <pc:docMk/>
            <pc:sldMasterMk cId="1710546820" sldId="2147483648"/>
            <pc:sldLayoutMk cId="3349604172" sldId="2147483655"/>
          </pc:sldLayoutMkLst>
        </pc:sldLayoutChg>
        <pc:sldLayoutChg chg="add del">
          <pc:chgData name="Gastgebruiker" userId="9abd6e19bbc1c8e1" providerId="Windows Live" clId="Web-{87294438-1EFA-4E49-A900-5A7B39F6648E}" dt="2022-02-05T18:56:38.744" v="60"/>
          <pc:sldLayoutMkLst>
            <pc:docMk/>
            <pc:sldMasterMk cId="1710546820" sldId="2147483648"/>
            <pc:sldLayoutMk cId="2568389287" sldId="2147483656"/>
          </pc:sldLayoutMkLst>
        </pc:sldLayoutChg>
        <pc:sldLayoutChg chg="add del">
          <pc:chgData name="Gastgebruiker" userId="9abd6e19bbc1c8e1" providerId="Windows Live" clId="Web-{87294438-1EFA-4E49-A900-5A7B39F6648E}" dt="2022-02-05T18:56:38.744" v="60"/>
          <pc:sldLayoutMkLst>
            <pc:docMk/>
            <pc:sldMasterMk cId="1710546820" sldId="2147483648"/>
            <pc:sldLayoutMk cId="84292403" sldId="2147483657"/>
          </pc:sldLayoutMkLst>
        </pc:sldLayoutChg>
        <pc:sldLayoutChg chg="add del">
          <pc:chgData name="Gastgebruiker" userId="9abd6e19bbc1c8e1" providerId="Windows Live" clId="Web-{87294438-1EFA-4E49-A900-5A7B39F6648E}" dt="2022-02-05T18:56:38.744" v="60"/>
          <pc:sldLayoutMkLst>
            <pc:docMk/>
            <pc:sldMasterMk cId="1710546820" sldId="2147483648"/>
            <pc:sldLayoutMk cId="515967256" sldId="2147483658"/>
          </pc:sldLayoutMkLst>
        </pc:sldLayoutChg>
        <pc:sldLayoutChg chg="add del">
          <pc:chgData name="Gastgebruiker" userId="9abd6e19bbc1c8e1" providerId="Windows Live" clId="Web-{87294438-1EFA-4E49-A900-5A7B39F6648E}" dt="2022-02-05T18:56:38.744" v="60"/>
          <pc:sldLayoutMkLst>
            <pc:docMk/>
            <pc:sldMasterMk cId="1710546820" sldId="2147483648"/>
            <pc:sldLayoutMk cId="3231119585" sldId="2147483659"/>
          </pc:sldLayoutMkLst>
        </pc:sldLayoutChg>
      </pc:sldMasterChg>
      <pc:sldMasterChg chg="add replId addSldLayout">
        <pc:chgData name="Gastgebruiker" userId="9abd6e19bbc1c8e1" providerId="Windows Live" clId="Web-{87294438-1EFA-4E49-A900-5A7B39F6648E}" dt="2022-02-05T18:56:38.744" v="60"/>
        <pc:sldMasterMkLst>
          <pc:docMk/>
          <pc:sldMasterMk cId="3575166095" sldId="2147483660"/>
        </pc:sldMasterMkLst>
        <pc:sldLayoutChg chg="add">
          <pc:chgData name="Gastgebruiker" userId="9abd6e19bbc1c8e1" providerId="Windows Live" clId="Web-{87294438-1EFA-4E49-A900-5A7B39F6648E}" dt="2022-02-05T18:56:38.744" v="60"/>
          <pc:sldLayoutMkLst>
            <pc:docMk/>
            <pc:sldMasterMk cId="3575166095" sldId="2147483660"/>
            <pc:sldLayoutMk cId="638738781" sldId="2147483661"/>
          </pc:sldLayoutMkLst>
        </pc:sldLayoutChg>
        <pc:sldLayoutChg chg="add replId">
          <pc:chgData name="Gastgebruiker" userId="9abd6e19bbc1c8e1" providerId="Windows Live" clId="Web-{87294438-1EFA-4E49-A900-5A7B39F6648E}" dt="2022-02-05T18:56:38.744" v="60"/>
          <pc:sldLayoutMkLst>
            <pc:docMk/>
            <pc:sldMasterMk cId="3575166095" sldId="2147483660"/>
            <pc:sldLayoutMk cId="3218715043" sldId="2147483662"/>
          </pc:sldLayoutMkLst>
        </pc:sldLayoutChg>
        <pc:sldLayoutChg chg="add replId">
          <pc:chgData name="Gastgebruiker" userId="9abd6e19bbc1c8e1" providerId="Windows Live" clId="Web-{87294438-1EFA-4E49-A900-5A7B39F6648E}" dt="2022-02-05T18:56:38.744" v="60"/>
          <pc:sldLayoutMkLst>
            <pc:docMk/>
            <pc:sldMasterMk cId="3575166095" sldId="2147483660"/>
            <pc:sldLayoutMk cId="3113088817" sldId="2147483663"/>
          </pc:sldLayoutMkLst>
        </pc:sldLayoutChg>
        <pc:sldLayoutChg chg="add replId">
          <pc:chgData name="Gastgebruiker" userId="9abd6e19bbc1c8e1" providerId="Windows Live" clId="Web-{87294438-1EFA-4E49-A900-5A7B39F6648E}" dt="2022-02-05T18:56:38.744" v="60"/>
          <pc:sldLayoutMkLst>
            <pc:docMk/>
            <pc:sldMasterMk cId="3575166095" sldId="2147483660"/>
            <pc:sldLayoutMk cId="1959982299" sldId="2147483664"/>
          </pc:sldLayoutMkLst>
        </pc:sldLayoutChg>
        <pc:sldLayoutChg chg="add replId">
          <pc:chgData name="Gastgebruiker" userId="9abd6e19bbc1c8e1" providerId="Windows Live" clId="Web-{87294438-1EFA-4E49-A900-5A7B39F6648E}" dt="2022-02-05T18:56:38.744" v="60"/>
          <pc:sldLayoutMkLst>
            <pc:docMk/>
            <pc:sldMasterMk cId="3575166095" sldId="2147483660"/>
            <pc:sldLayoutMk cId="1000965877" sldId="2147483665"/>
          </pc:sldLayoutMkLst>
        </pc:sldLayoutChg>
        <pc:sldLayoutChg chg="add replId">
          <pc:chgData name="Gastgebruiker" userId="9abd6e19bbc1c8e1" providerId="Windows Live" clId="Web-{87294438-1EFA-4E49-A900-5A7B39F6648E}" dt="2022-02-05T18:56:38.744" v="60"/>
          <pc:sldLayoutMkLst>
            <pc:docMk/>
            <pc:sldMasterMk cId="3575166095" sldId="2147483660"/>
            <pc:sldLayoutMk cId="4231066685" sldId="2147483666"/>
          </pc:sldLayoutMkLst>
        </pc:sldLayoutChg>
        <pc:sldLayoutChg chg="add replId">
          <pc:chgData name="Gastgebruiker" userId="9abd6e19bbc1c8e1" providerId="Windows Live" clId="Web-{87294438-1EFA-4E49-A900-5A7B39F6648E}" dt="2022-02-05T18:56:38.744" v="60"/>
          <pc:sldLayoutMkLst>
            <pc:docMk/>
            <pc:sldMasterMk cId="3575166095" sldId="2147483660"/>
            <pc:sldLayoutMk cId="205469823" sldId="2147483667"/>
          </pc:sldLayoutMkLst>
        </pc:sldLayoutChg>
        <pc:sldLayoutChg chg="add replId">
          <pc:chgData name="Gastgebruiker" userId="9abd6e19bbc1c8e1" providerId="Windows Live" clId="Web-{87294438-1EFA-4E49-A900-5A7B39F6648E}" dt="2022-02-05T18:56:38.744" v="60"/>
          <pc:sldLayoutMkLst>
            <pc:docMk/>
            <pc:sldMasterMk cId="3575166095" sldId="2147483660"/>
            <pc:sldLayoutMk cId="3991363096" sldId="2147483668"/>
          </pc:sldLayoutMkLst>
        </pc:sldLayoutChg>
        <pc:sldLayoutChg chg="add replId">
          <pc:chgData name="Gastgebruiker" userId="9abd6e19bbc1c8e1" providerId="Windows Live" clId="Web-{87294438-1EFA-4E49-A900-5A7B39F6648E}" dt="2022-02-05T18:56:38.744" v="60"/>
          <pc:sldLayoutMkLst>
            <pc:docMk/>
            <pc:sldMasterMk cId="3575166095" sldId="2147483660"/>
            <pc:sldLayoutMk cId="2403273070" sldId="2147483669"/>
          </pc:sldLayoutMkLst>
        </pc:sldLayoutChg>
        <pc:sldLayoutChg chg="add replId">
          <pc:chgData name="Gastgebruiker" userId="9abd6e19bbc1c8e1" providerId="Windows Live" clId="Web-{87294438-1EFA-4E49-A900-5A7B39F6648E}" dt="2022-02-05T18:56:38.744" v="60"/>
          <pc:sldLayoutMkLst>
            <pc:docMk/>
            <pc:sldMasterMk cId="3575166095" sldId="2147483660"/>
            <pc:sldLayoutMk cId="2409147036" sldId="2147483670"/>
          </pc:sldLayoutMkLst>
        </pc:sldLayoutChg>
        <pc:sldLayoutChg chg="add replId">
          <pc:chgData name="Gastgebruiker" userId="9abd6e19bbc1c8e1" providerId="Windows Live" clId="Web-{87294438-1EFA-4E49-A900-5A7B39F6648E}" dt="2022-02-05T18:56:38.744" v="60"/>
          <pc:sldLayoutMkLst>
            <pc:docMk/>
            <pc:sldMasterMk cId="3575166095" sldId="2147483660"/>
            <pc:sldLayoutMk cId="2430940867" sldId="2147483671"/>
          </pc:sldLayoutMkLst>
        </pc:sldLayoutChg>
      </pc:sldMasterChg>
      <pc:sldMasterChg chg="add del addSldLayout delSldLayout">
        <pc:chgData name="Gastgebruiker" userId="9abd6e19bbc1c8e1" providerId="Windows Live" clId="Web-{87294438-1EFA-4E49-A900-5A7B39F6648E}" dt="2022-02-05T18:55:46.133" v="55"/>
        <pc:sldMasterMkLst>
          <pc:docMk/>
          <pc:sldMasterMk cId="1752035446" sldId="2147483712"/>
        </pc:sldMasterMkLst>
        <pc:sldLayoutChg chg="add del">
          <pc:chgData name="Gastgebruiker" userId="9abd6e19bbc1c8e1" providerId="Windows Live" clId="Web-{87294438-1EFA-4E49-A900-5A7B39F6648E}" dt="2022-02-05T18:55:46.133" v="55"/>
          <pc:sldLayoutMkLst>
            <pc:docMk/>
            <pc:sldMasterMk cId="1752035446" sldId="2147483712"/>
            <pc:sldLayoutMk cId="96657879" sldId="2147483701"/>
          </pc:sldLayoutMkLst>
        </pc:sldLayoutChg>
        <pc:sldLayoutChg chg="add del">
          <pc:chgData name="Gastgebruiker" userId="9abd6e19bbc1c8e1" providerId="Windows Live" clId="Web-{87294438-1EFA-4E49-A900-5A7B39F6648E}" dt="2022-02-05T18:55:46.133" v="55"/>
          <pc:sldLayoutMkLst>
            <pc:docMk/>
            <pc:sldMasterMk cId="1752035446" sldId="2147483712"/>
            <pc:sldLayoutMk cId="934474773" sldId="2147483702"/>
          </pc:sldLayoutMkLst>
        </pc:sldLayoutChg>
        <pc:sldLayoutChg chg="add del">
          <pc:chgData name="Gastgebruiker" userId="9abd6e19bbc1c8e1" providerId="Windows Live" clId="Web-{87294438-1EFA-4E49-A900-5A7B39F6648E}" dt="2022-02-05T18:55:46.133" v="55"/>
          <pc:sldLayoutMkLst>
            <pc:docMk/>
            <pc:sldMasterMk cId="1752035446" sldId="2147483712"/>
            <pc:sldLayoutMk cId="1126374229" sldId="2147483703"/>
          </pc:sldLayoutMkLst>
        </pc:sldLayoutChg>
        <pc:sldLayoutChg chg="add del">
          <pc:chgData name="Gastgebruiker" userId="9abd6e19bbc1c8e1" providerId="Windows Live" clId="Web-{87294438-1EFA-4E49-A900-5A7B39F6648E}" dt="2022-02-05T18:55:46.133" v="55"/>
          <pc:sldLayoutMkLst>
            <pc:docMk/>
            <pc:sldMasterMk cId="1752035446" sldId="2147483712"/>
            <pc:sldLayoutMk cId="21450549" sldId="2147483704"/>
          </pc:sldLayoutMkLst>
        </pc:sldLayoutChg>
        <pc:sldLayoutChg chg="add del">
          <pc:chgData name="Gastgebruiker" userId="9abd6e19bbc1c8e1" providerId="Windows Live" clId="Web-{87294438-1EFA-4E49-A900-5A7B39F6648E}" dt="2022-02-05T18:55:46.133" v="55"/>
          <pc:sldLayoutMkLst>
            <pc:docMk/>
            <pc:sldMasterMk cId="1752035446" sldId="2147483712"/>
            <pc:sldLayoutMk cId="2729342277" sldId="2147483705"/>
          </pc:sldLayoutMkLst>
        </pc:sldLayoutChg>
        <pc:sldLayoutChg chg="add del">
          <pc:chgData name="Gastgebruiker" userId="9abd6e19bbc1c8e1" providerId="Windows Live" clId="Web-{87294438-1EFA-4E49-A900-5A7B39F6648E}" dt="2022-02-05T18:55:46.133" v="55"/>
          <pc:sldLayoutMkLst>
            <pc:docMk/>
            <pc:sldMasterMk cId="1752035446" sldId="2147483712"/>
            <pc:sldLayoutMk cId="3158807753" sldId="2147483706"/>
          </pc:sldLayoutMkLst>
        </pc:sldLayoutChg>
        <pc:sldLayoutChg chg="add del">
          <pc:chgData name="Gastgebruiker" userId="9abd6e19bbc1c8e1" providerId="Windows Live" clId="Web-{87294438-1EFA-4E49-A900-5A7B39F6648E}" dt="2022-02-05T18:55:46.133" v="55"/>
          <pc:sldLayoutMkLst>
            <pc:docMk/>
            <pc:sldMasterMk cId="1752035446" sldId="2147483712"/>
            <pc:sldLayoutMk cId="2516297418" sldId="2147483707"/>
          </pc:sldLayoutMkLst>
        </pc:sldLayoutChg>
        <pc:sldLayoutChg chg="add del">
          <pc:chgData name="Gastgebruiker" userId="9abd6e19bbc1c8e1" providerId="Windows Live" clId="Web-{87294438-1EFA-4E49-A900-5A7B39F6648E}" dt="2022-02-05T18:55:46.133" v="55"/>
          <pc:sldLayoutMkLst>
            <pc:docMk/>
            <pc:sldMasterMk cId="1752035446" sldId="2147483712"/>
            <pc:sldLayoutMk cId="2758136341" sldId="2147483708"/>
          </pc:sldLayoutMkLst>
        </pc:sldLayoutChg>
        <pc:sldLayoutChg chg="add del">
          <pc:chgData name="Gastgebruiker" userId="9abd6e19bbc1c8e1" providerId="Windows Live" clId="Web-{87294438-1EFA-4E49-A900-5A7B39F6648E}" dt="2022-02-05T18:55:46.133" v="55"/>
          <pc:sldLayoutMkLst>
            <pc:docMk/>
            <pc:sldMasterMk cId="1752035446" sldId="2147483712"/>
            <pc:sldLayoutMk cId="1743353815" sldId="2147483709"/>
          </pc:sldLayoutMkLst>
        </pc:sldLayoutChg>
        <pc:sldLayoutChg chg="add del">
          <pc:chgData name="Gastgebruiker" userId="9abd6e19bbc1c8e1" providerId="Windows Live" clId="Web-{87294438-1EFA-4E49-A900-5A7B39F6648E}" dt="2022-02-05T18:55:46.133" v="55"/>
          <pc:sldLayoutMkLst>
            <pc:docMk/>
            <pc:sldMasterMk cId="1752035446" sldId="2147483712"/>
            <pc:sldLayoutMk cId="1833747559" sldId="2147483710"/>
          </pc:sldLayoutMkLst>
        </pc:sldLayoutChg>
        <pc:sldLayoutChg chg="add del">
          <pc:chgData name="Gastgebruiker" userId="9abd6e19bbc1c8e1" providerId="Windows Live" clId="Web-{87294438-1EFA-4E49-A900-5A7B39F6648E}" dt="2022-02-05T18:55:46.133" v="55"/>
          <pc:sldLayoutMkLst>
            <pc:docMk/>
            <pc:sldMasterMk cId="1752035446" sldId="2147483712"/>
            <pc:sldLayoutMk cId="3901227836" sldId="2147483711"/>
          </pc:sldLayoutMkLst>
        </pc:sldLayoutChg>
      </pc:sldMasterChg>
      <pc:sldMasterChg chg="add del addSldLayout delSldLayout">
        <pc:chgData name="Gastgebruiker" userId="9abd6e19bbc1c8e1" providerId="Windows Live" clId="Web-{87294438-1EFA-4E49-A900-5A7B39F6648E}" dt="2022-02-05T18:56:38.697" v="59"/>
        <pc:sldMasterMkLst>
          <pc:docMk/>
          <pc:sldMasterMk cId="4228951878" sldId="2147483712"/>
        </pc:sldMasterMkLst>
        <pc:sldLayoutChg chg="add del">
          <pc:chgData name="Gastgebruiker" userId="9abd6e19bbc1c8e1" providerId="Windows Live" clId="Web-{87294438-1EFA-4E49-A900-5A7B39F6648E}" dt="2022-02-05T18:56:38.697" v="59"/>
          <pc:sldLayoutMkLst>
            <pc:docMk/>
            <pc:sldMasterMk cId="4228951878" sldId="2147483712"/>
            <pc:sldLayoutMk cId="910715698" sldId="2147483701"/>
          </pc:sldLayoutMkLst>
        </pc:sldLayoutChg>
        <pc:sldLayoutChg chg="add del">
          <pc:chgData name="Gastgebruiker" userId="9abd6e19bbc1c8e1" providerId="Windows Live" clId="Web-{87294438-1EFA-4E49-A900-5A7B39F6648E}" dt="2022-02-05T18:56:38.697" v="59"/>
          <pc:sldLayoutMkLst>
            <pc:docMk/>
            <pc:sldMasterMk cId="4228951878" sldId="2147483712"/>
            <pc:sldLayoutMk cId="1926886620" sldId="2147483702"/>
          </pc:sldLayoutMkLst>
        </pc:sldLayoutChg>
        <pc:sldLayoutChg chg="add del">
          <pc:chgData name="Gastgebruiker" userId="9abd6e19bbc1c8e1" providerId="Windows Live" clId="Web-{87294438-1EFA-4E49-A900-5A7B39F6648E}" dt="2022-02-05T18:56:38.697" v="59"/>
          <pc:sldLayoutMkLst>
            <pc:docMk/>
            <pc:sldMasterMk cId="4228951878" sldId="2147483712"/>
            <pc:sldLayoutMk cId="387786200" sldId="2147483703"/>
          </pc:sldLayoutMkLst>
        </pc:sldLayoutChg>
        <pc:sldLayoutChg chg="add del">
          <pc:chgData name="Gastgebruiker" userId="9abd6e19bbc1c8e1" providerId="Windows Live" clId="Web-{87294438-1EFA-4E49-A900-5A7B39F6648E}" dt="2022-02-05T18:56:38.697" v="59"/>
          <pc:sldLayoutMkLst>
            <pc:docMk/>
            <pc:sldMasterMk cId="4228951878" sldId="2147483712"/>
            <pc:sldLayoutMk cId="3347697798" sldId="2147483704"/>
          </pc:sldLayoutMkLst>
        </pc:sldLayoutChg>
        <pc:sldLayoutChg chg="add del">
          <pc:chgData name="Gastgebruiker" userId="9abd6e19bbc1c8e1" providerId="Windows Live" clId="Web-{87294438-1EFA-4E49-A900-5A7B39F6648E}" dt="2022-02-05T18:56:38.697" v="59"/>
          <pc:sldLayoutMkLst>
            <pc:docMk/>
            <pc:sldMasterMk cId="4228951878" sldId="2147483712"/>
            <pc:sldLayoutMk cId="2288702505" sldId="2147483705"/>
          </pc:sldLayoutMkLst>
        </pc:sldLayoutChg>
        <pc:sldLayoutChg chg="add del">
          <pc:chgData name="Gastgebruiker" userId="9abd6e19bbc1c8e1" providerId="Windows Live" clId="Web-{87294438-1EFA-4E49-A900-5A7B39F6648E}" dt="2022-02-05T18:56:38.697" v="59"/>
          <pc:sldLayoutMkLst>
            <pc:docMk/>
            <pc:sldMasterMk cId="4228951878" sldId="2147483712"/>
            <pc:sldLayoutMk cId="302308500" sldId="2147483706"/>
          </pc:sldLayoutMkLst>
        </pc:sldLayoutChg>
        <pc:sldLayoutChg chg="add del">
          <pc:chgData name="Gastgebruiker" userId="9abd6e19bbc1c8e1" providerId="Windows Live" clId="Web-{87294438-1EFA-4E49-A900-5A7B39F6648E}" dt="2022-02-05T18:56:38.697" v="59"/>
          <pc:sldLayoutMkLst>
            <pc:docMk/>
            <pc:sldMasterMk cId="4228951878" sldId="2147483712"/>
            <pc:sldLayoutMk cId="1645571496" sldId="2147483707"/>
          </pc:sldLayoutMkLst>
        </pc:sldLayoutChg>
        <pc:sldLayoutChg chg="add del">
          <pc:chgData name="Gastgebruiker" userId="9abd6e19bbc1c8e1" providerId="Windows Live" clId="Web-{87294438-1EFA-4E49-A900-5A7B39F6648E}" dt="2022-02-05T18:56:38.697" v="59"/>
          <pc:sldLayoutMkLst>
            <pc:docMk/>
            <pc:sldMasterMk cId="4228951878" sldId="2147483712"/>
            <pc:sldLayoutMk cId="1303872582" sldId="2147483708"/>
          </pc:sldLayoutMkLst>
        </pc:sldLayoutChg>
        <pc:sldLayoutChg chg="add del">
          <pc:chgData name="Gastgebruiker" userId="9abd6e19bbc1c8e1" providerId="Windows Live" clId="Web-{87294438-1EFA-4E49-A900-5A7B39F6648E}" dt="2022-02-05T18:56:38.697" v="59"/>
          <pc:sldLayoutMkLst>
            <pc:docMk/>
            <pc:sldMasterMk cId="4228951878" sldId="2147483712"/>
            <pc:sldLayoutMk cId="2482919035" sldId="2147483709"/>
          </pc:sldLayoutMkLst>
        </pc:sldLayoutChg>
        <pc:sldLayoutChg chg="add del">
          <pc:chgData name="Gastgebruiker" userId="9abd6e19bbc1c8e1" providerId="Windows Live" clId="Web-{87294438-1EFA-4E49-A900-5A7B39F6648E}" dt="2022-02-05T18:56:38.697" v="59"/>
          <pc:sldLayoutMkLst>
            <pc:docMk/>
            <pc:sldMasterMk cId="4228951878" sldId="2147483712"/>
            <pc:sldLayoutMk cId="1380330003" sldId="2147483710"/>
          </pc:sldLayoutMkLst>
        </pc:sldLayoutChg>
        <pc:sldLayoutChg chg="add del">
          <pc:chgData name="Gastgebruiker" userId="9abd6e19bbc1c8e1" providerId="Windows Live" clId="Web-{87294438-1EFA-4E49-A900-5A7B39F6648E}" dt="2022-02-05T18:56:38.697" v="59"/>
          <pc:sldLayoutMkLst>
            <pc:docMk/>
            <pc:sldMasterMk cId="4228951878" sldId="2147483712"/>
            <pc:sldLayoutMk cId="40830578" sldId="2147483711"/>
          </pc:sldLayoutMkLst>
        </pc:sldLayoutChg>
      </pc:sldMasterChg>
      <pc:sldMasterChg chg="add del addSldLayout delSldLayout">
        <pc:chgData name="Gastgebruiker" userId="9abd6e19bbc1c8e1" providerId="Windows Live" clId="Web-{87294438-1EFA-4E49-A900-5A7B39F6648E}" dt="2022-02-05T18:56:02.164" v="57"/>
        <pc:sldMasterMkLst>
          <pc:docMk/>
          <pc:sldMasterMk cId="684013040" sldId="2147483725"/>
        </pc:sldMasterMkLst>
        <pc:sldLayoutChg chg="add del">
          <pc:chgData name="Gastgebruiker" userId="9abd6e19bbc1c8e1" providerId="Windows Live" clId="Web-{87294438-1EFA-4E49-A900-5A7B39F6648E}" dt="2022-02-05T18:56:02.164" v="57"/>
          <pc:sldLayoutMkLst>
            <pc:docMk/>
            <pc:sldMasterMk cId="684013040" sldId="2147483725"/>
            <pc:sldLayoutMk cId="736050223" sldId="2147483714"/>
          </pc:sldLayoutMkLst>
        </pc:sldLayoutChg>
        <pc:sldLayoutChg chg="add del">
          <pc:chgData name="Gastgebruiker" userId="9abd6e19bbc1c8e1" providerId="Windows Live" clId="Web-{87294438-1EFA-4E49-A900-5A7B39F6648E}" dt="2022-02-05T18:56:02.164" v="57"/>
          <pc:sldLayoutMkLst>
            <pc:docMk/>
            <pc:sldMasterMk cId="684013040" sldId="2147483725"/>
            <pc:sldLayoutMk cId="224427408" sldId="2147483715"/>
          </pc:sldLayoutMkLst>
        </pc:sldLayoutChg>
        <pc:sldLayoutChg chg="add del">
          <pc:chgData name="Gastgebruiker" userId="9abd6e19bbc1c8e1" providerId="Windows Live" clId="Web-{87294438-1EFA-4E49-A900-5A7B39F6648E}" dt="2022-02-05T18:56:02.164" v="57"/>
          <pc:sldLayoutMkLst>
            <pc:docMk/>
            <pc:sldMasterMk cId="684013040" sldId="2147483725"/>
            <pc:sldLayoutMk cId="897804690" sldId="2147483716"/>
          </pc:sldLayoutMkLst>
        </pc:sldLayoutChg>
        <pc:sldLayoutChg chg="add del">
          <pc:chgData name="Gastgebruiker" userId="9abd6e19bbc1c8e1" providerId="Windows Live" clId="Web-{87294438-1EFA-4E49-A900-5A7B39F6648E}" dt="2022-02-05T18:56:02.164" v="57"/>
          <pc:sldLayoutMkLst>
            <pc:docMk/>
            <pc:sldMasterMk cId="684013040" sldId="2147483725"/>
            <pc:sldLayoutMk cId="3054817646" sldId="2147483717"/>
          </pc:sldLayoutMkLst>
        </pc:sldLayoutChg>
        <pc:sldLayoutChg chg="add del">
          <pc:chgData name="Gastgebruiker" userId="9abd6e19bbc1c8e1" providerId="Windows Live" clId="Web-{87294438-1EFA-4E49-A900-5A7B39F6648E}" dt="2022-02-05T18:56:02.164" v="57"/>
          <pc:sldLayoutMkLst>
            <pc:docMk/>
            <pc:sldMasterMk cId="684013040" sldId="2147483725"/>
            <pc:sldLayoutMk cId="1107905188" sldId="2147483718"/>
          </pc:sldLayoutMkLst>
        </pc:sldLayoutChg>
        <pc:sldLayoutChg chg="add del">
          <pc:chgData name="Gastgebruiker" userId="9abd6e19bbc1c8e1" providerId="Windows Live" clId="Web-{87294438-1EFA-4E49-A900-5A7B39F6648E}" dt="2022-02-05T18:56:02.164" v="57"/>
          <pc:sldLayoutMkLst>
            <pc:docMk/>
            <pc:sldMasterMk cId="684013040" sldId="2147483725"/>
            <pc:sldLayoutMk cId="2029837325" sldId="2147483719"/>
          </pc:sldLayoutMkLst>
        </pc:sldLayoutChg>
        <pc:sldLayoutChg chg="add del">
          <pc:chgData name="Gastgebruiker" userId="9abd6e19bbc1c8e1" providerId="Windows Live" clId="Web-{87294438-1EFA-4E49-A900-5A7B39F6648E}" dt="2022-02-05T18:56:02.164" v="57"/>
          <pc:sldLayoutMkLst>
            <pc:docMk/>
            <pc:sldMasterMk cId="684013040" sldId="2147483725"/>
            <pc:sldLayoutMk cId="4031996019" sldId="2147483720"/>
          </pc:sldLayoutMkLst>
        </pc:sldLayoutChg>
        <pc:sldLayoutChg chg="add del">
          <pc:chgData name="Gastgebruiker" userId="9abd6e19bbc1c8e1" providerId="Windows Live" clId="Web-{87294438-1EFA-4E49-A900-5A7B39F6648E}" dt="2022-02-05T18:56:02.164" v="57"/>
          <pc:sldLayoutMkLst>
            <pc:docMk/>
            <pc:sldMasterMk cId="684013040" sldId="2147483725"/>
            <pc:sldLayoutMk cId="377282053" sldId="2147483721"/>
          </pc:sldLayoutMkLst>
        </pc:sldLayoutChg>
        <pc:sldLayoutChg chg="add del">
          <pc:chgData name="Gastgebruiker" userId="9abd6e19bbc1c8e1" providerId="Windows Live" clId="Web-{87294438-1EFA-4E49-A900-5A7B39F6648E}" dt="2022-02-05T18:56:02.164" v="57"/>
          <pc:sldLayoutMkLst>
            <pc:docMk/>
            <pc:sldMasterMk cId="684013040" sldId="2147483725"/>
            <pc:sldLayoutMk cId="4230529813" sldId="2147483722"/>
          </pc:sldLayoutMkLst>
        </pc:sldLayoutChg>
        <pc:sldLayoutChg chg="add del">
          <pc:chgData name="Gastgebruiker" userId="9abd6e19bbc1c8e1" providerId="Windows Live" clId="Web-{87294438-1EFA-4E49-A900-5A7B39F6648E}" dt="2022-02-05T18:56:02.164" v="57"/>
          <pc:sldLayoutMkLst>
            <pc:docMk/>
            <pc:sldMasterMk cId="684013040" sldId="2147483725"/>
            <pc:sldLayoutMk cId="2117091299" sldId="2147483723"/>
          </pc:sldLayoutMkLst>
        </pc:sldLayoutChg>
        <pc:sldLayoutChg chg="add del">
          <pc:chgData name="Gastgebruiker" userId="9abd6e19bbc1c8e1" providerId="Windows Live" clId="Web-{87294438-1EFA-4E49-A900-5A7B39F6648E}" dt="2022-02-05T18:56:02.164" v="57"/>
          <pc:sldLayoutMkLst>
            <pc:docMk/>
            <pc:sldMasterMk cId="684013040" sldId="2147483725"/>
            <pc:sldLayoutMk cId="3349632108" sldId="2147483724"/>
          </pc:sldLayoutMkLst>
        </pc:sldLayoutChg>
      </pc:sldMasterChg>
    </pc:docChg>
  </pc:docChgLst>
  <pc:docChgLst>
    <pc:chgData name="Gastgebruiker" userId="9abd6e19bbc1c8e1" providerId="Windows Live" clId="Web-{F1E04FEE-AF27-4ECA-856D-AA412BD48B21}"/>
    <pc:docChg chg="addSld delSld modSld addMainMaster delMainMaster">
      <pc:chgData name="Gastgebruiker" userId="9abd6e19bbc1c8e1" providerId="Windows Live" clId="Web-{F1E04FEE-AF27-4ECA-856D-AA412BD48B21}" dt="2022-02-05T19:57:39.744" v="164"/>
      <pc:docMkLst>
        <pc:docMk/>
      </pc:docMkLst>
      <pc:sldChg chg="addSp delSp modSp mod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3351439039" sldId="256"/>
        </pc:sldMkLst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3351439039" sldId="256"/>
            <ac:spMk id="2" creationId="{00000000-0000-0000-0000-000000000000}"/>
          </ac:spMkLst>
        </pc:spChg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3351439039" sldId="256"/>
            <ac:spMk id="3" creationId="{00000000-0000-0000-0000-000000000000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351439039" sldId="256"/>
            <ac:spMk id="55" creationId="{1AB7CFDD-E67B-4078-9BD0-D09D4200E4E1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351439039" sldId="256"/>
            <ac:spMk id="56" creationId="{B191E377-3C4E-4C42-B42C-858169F3AB3A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3351439039" sldId="256"/>
            <ac:grpSpMk id="57" creationId="{91B7537E-7B93-4306-B9DF-4CD583E0AA21}"/>
          </ac:grpSpMkLst>
        </pc:grpChg>
      </pc:sldChg>
      <pc:sldChg chg="addSp delSp modSp mod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3672819705" sldId="257"/>
        </pc:sldMkLst>
        <pc:spChg chg="add del mod ord">
          <ac:chgData name="Gastgebruiker" userId="9abd6e19bbc1c8e1" providerId="Windows Live" clId="Web-{F1E04FEE-AF27-4ECA-856D-AA412BD48B21}" dt="2022-02-05T19:57:07.352" v="159"/>
          <ac:spMkLst>
            <pc:docMk/>
            <pc:sldMk cId="3672819705" sldId="257"/>
            <ac:spMk id="8" creationId="{684DBC78-72D4-4DEC-9FDD-01D89F4A31E5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672819705" sldId="257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672819705" sldId="257"/>
            <ac:spMk id="11" creationId="{F023288D-6BA3-4B09-B8EC-0B09654F324A}"/>
          </ac:spMkLst>
        </pc:spChg>
        <pc:spChg chg="add del">
          <ac:chgData name="Gastgebruiker" userId="9abd6e19bbc1c8e1" providerId="Windows Live" clId="Web-{F1E04FEE-AF27-4ECA-856D-AA412BD48B21}" dt="2022-02-05T19:47:50.758" v="155"/>
          <ac:spMkLst>
            <pc:docMk/>
            <pc:sldMk cId="3672819705" sldId="257"/>
            <ac:spMk id="13" creationId="{FB9B907B-F9A2-45A5-BDBA-C371127CA60B}"/>
          </ac:spMkLst>
        </pc:spChg>
        <pc:spChg chg="add del">
          <ac:chgData name="Gastgebruiker" userId="9abd6e19bbc1c8e1" providerId="Windows Live" clId="Web-{F1E04FEE-AF27-4ECA-856D-AA412BD48B21}" dt="2022-02-05T19:47:50.758" v="155"/>
          <ac:spMkLst>
            <pc:docMk/>
            <pc:sldMk cId="3672819705" sldId="257"/>
            <ac:spMk id="15" creationId="{FC72A6E7-EEB3-4011-AFDE-5D01CF93E6C8}"/>
          </ac:spMkLst>
        </pc:spChg>
        <pc:spChg chg="add del">
          <ac:chgData name="Gastgebruiker" userId="9abd6e19bbc1c8e1" providerId="Windows Live" clId="Web-{F1E04FEE-AF27-4ECA-856D-AA412BD48B21}" dt="2022-02-05T19:47:50.758" v="155"/>
          <ac:spMkLst>
            <pc:docMk/>
            <pc:sldMk cId="3672819705" sldId="257"/>
            <ac:spMk id="17" creationId="{8CD93300-52E3-4A04-AB11-4E86A29BE276}"/>
          </ac:spMkLst>
        </pc:spChg>
        <pc:picChg chg="mod ord">
          <ac:chgData name="Gastgebruiker" userId="9abd6e19bbc1c8e1" providerId="Windows Live" clId="Web-{F1E04FEE-AF27-4ECA-856D-AA412BD48B21}" dt="2022-02-05T19:57:26.119" v="163"/>
          <ac:picMkLst>
            <pc:docMk/>
            <pc:sldMk cId="3672819705" sldId="257"/>
            <ac:picMk id="4" creationId="{1CA5C36D-2614-4192-995B-B7C761331B22}"/>
          </ac:picMkLst>
        </pc:picChg>
        <pc:cxnChg chg="add del">
          <ac:chgData name="Gastgebruiker" userId="9abd6e19bbc1c8e1" providerId="Windows Live" clId="Web-{F1E04FEE-AF27-4ECA-856D-AA412BD48B21}" dt="2022-02-05T19:57:07.352" v="159"/>
          <ac:cxnSpMkLst>
            <pc:docMk/>
            <pc:sldMk cId="3672819705" sldId="257"/>
            <ac:cxnSpMk id="6" creationId="{A7F400EE-A8A5-48AF-B4D6-291B52C6F0B0}"/>
          </ac:cxnSpMkLst>
        </pc:cxnChg>
      </pc:sldChg>
      <pc:sldChg chg="addSp delSp modSp mod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248389121" sldId="258"/>
        </pc:sldMkLst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48389121" sldId="258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48389121" sldId="258"/>
            <ac:spMk id="11" creationId="{AD9C8F5F-E80D-4F0C-B483-4DF13E2562A7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48389121" sldId="258"/>
            <ac:spMk id="13" creationId="{BD7F9AB2-5BC2-4119-8B62-19094E0DB4C4}"/>
          </ac:spMkLst>
        </pc:spChg>
        <pc:picChg chg="mod ord">
          <ac:chgData name="Gastgebruiker" userId="9abd6e19bbc1c8e1" providerId="Windows Live" clId="Web-{F1E04FEE-AF27-4ECA-856D-AA412BD48B21}" dt="2022-02-05T19:57:26.119" v="163"/>
          <ac:picMkLst>
            <pc:docMk/>
            <pc:sldMk cId="248389121" sldId="258"/>
            <ac:picMk id="4" creationId="{06182DA9-A861-4C3A-86F0-FDC5C29F7E17}"/>
          </ac:picMkLst>
        </pc:picChg>
      </pc:sldChg>
      <pc:sldChg chg="addSp delSp modSp mod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3756116663" sldId="259"/>
        </pc:sldMkLst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756116663" sldId="259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756116663" sldId="259"/>
            <ac:spMk id="11" creationId="{05FB7726-C6A8-44D0-B179-A65DE454D836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756116663" sldId="259"/>
            <ac:spMk id="13" creationId="{6CA79669-85CF-4A8E-9B66-F63A5C5B570B}"/>
          </ac:spMkLst>
        </pc:spChg>
        <pc:picChg chg="mod ord">
          <ac:chgData name="Gastgebruiker" userId="9abd6e19bbc1c8e1" providerId="Windows Live" clId="Web-{F1E04FEE-AF27-4ECA-856D-AA412BD48B21}" dt="2022-02-05T19:57:26.119" v="163"/>
          <ac:picMkLst>
            <pc:docMk/>
            <pc:sldMk cId="3756116663" sldId="259"/>
            <ac:picMk id="4" creationId="{E9D98CBA-F013-41EB-9C82-5EC6F17903CA}"/>
          </ac:picMkLst>
        </pc:picChg>
      </pc:sldChg>
      <pc:sldChg chg="modSp mod modClrScheme chgLayout">
        <pc:chgData name="Gastgebruiker" userId="9abd6e19bbc1c8e1" providerId="Windows Live" clId="Web-{F1E04FEE-AF27-4ECA-856D-AA412BD48B21}" dt="2022-02-05T19:57:26.119" v="163"/>
        <pc:sldMkLst>
          <pc:docMk/>
          <pc:sldMk cId="991963969" sldId="260"/>
        </pc:sldMkLst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991963969" sldId="260"/>
            <ac:spMk id="2" creationId="{C562AA81-51BA-4081-B351-E7DF9D17C9C8}"/>
          </ac:spMkLst>
        </pc:spChg>
        <pc:picChg chg="mod ord">
          <ac:chgData name="Gastgebruiker" userId="9abd6e19bbc1c8e1" providerId="Windows Live" clId="Web-{F1E04FEE-AF27-4ECA-856D-AA412BD48B21}" dt="2022-02-05T19:57:26.119" v="163"/>
          <ac:picMkLst>
            <pc:docMk/>
            <pc:sldMk cId="991963969" sldId="260"/>
            <ac:picMk id="4" creationId="{4620D742-52AD-4565-838D-B22182CE6011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2435064788" sldId="261"/>
        </pc:sldMkLst>
        <pc:spChg chg="del">
          <ac:chgData name="Gastgebruiker" userId="9abd6e19bbc1c8e1" providerId="Windows Live" clId="Web-{F1E04FEE-AF27-4ECA-856D-AA412BD48B21}" dt="2022-02-05T19:06:20.435" v="9"/>
          <ac:spMkLst>
            <pc:docMk/>
            <pc:sldMk cId="2435064788" sldId="261"/>
            <ac:spMk id="2" creationId="{364A2EE6-74F9-4A5B-9321-CFAA3C4013B5}"/>
          </ac:spMkLst>
        </pc:spChg>
        <pc:spChg chg="del">
          <ac:chgData name="Gastgebruiker" userId="9abd6e19bbc1c8e1" providerId="Windows Live" clId="Web-{F1E04FEE-AF27-4ECA-856D-AA412BD48B21}" dt="2022-02-05T19:06:16.372" v="8"/>
          <ac:spMkLst>
            <pc:docMk/>
            <pc:sldMk cId="2435064788" sldId="261"/>
            <ac:spMk id="3" creationId="{0BE7E8D5-16C7-40E3-90DA-0C65665D80C4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435064788" sldId="261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435064788" sldId="261"/>
            <ac:spMk id="11" creationId="{05FB7726-C6A8-44D0-B179-A65DE454D836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2435064788" sldId="261"/>
            <ac:picMk id="4" creationId="{20BCBFB9-F361-47AC-B622-1938C90147F4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2885465495" sldId="262"/>
        </pc:sldMkLst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2885465495" sldId="262"/>
            <ac:spMk id="2" creationId="{A5000B0A-91F0-4461-8092-265617BE818F}"/>
          </ac:spMkLst>
        </pc:spChg>
        <pc:spChg chg="del">
          <ac:chgData name="Gastgebruiker" userId="9abd6e19bbc1c8e1" providerId="Windows Live" clId="Web-{F1E04FEE-AF27-4ECA-856D-AA412BD48B21}" dt="2022-02-05T19:06:59.420" v="11"/>
          <ac:spMkLst>
            <pc:docMk/>
            <pc:sldMk cId="2885465495" sldId="262"/>
            <ac:spMk id="3" creationId="{3B58C8E9-005A-4CAB-8EDE-F3F7CE1BA69D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885465495" sldId="262"/>
            <ac:spMk id="9" creationId="{9D3B3C7E-BC2D-4436-8B03-AC421FA66787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885465495" sldId="262"/>
            <ac:spMk id="16" creationId="{DF0CAD46-2E46-44EB-A063-C05881768CE6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885465495" sldId="262"/>
            <ac:spMk id="18" creationId="{0FDFF237-4369-41A3-9CE4-CD1A68139E16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2885465495" sldId="262"/>
            <ac:grpSpMk id="11" creationId="{79B5D0C1-066E-4C02-A6B8-59FAE4A19724}"/>
          </ac:grpSpMkLst>
        </pc:gr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2885465495" sldId="262"/>
            <ac:grpSpMk id="20" creationId="{C3E45FAB-3768-4529-B0E8-A0E9BE5E382B}"/>
          </ac:grpSpMkLst>
        </pc:gr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2885465495" sldId="262"/>
            <ac:picMk id="4" creationId="{75D921ED-CB1E-4CE3-8DC9-51E3CCF90E0F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847312873" sldId="263"/>
        </pc:sldMkLst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847312873" sldId="263"/>
            <ac:spMk id="2" creationId="{36E64037-E10D-4D99-AB7E-23849915973A}"/>
          </ac:spMkLst>
        </pc:spChg>
        <pc:spChg chg="del">
          <ac:chgData name="Gastgebruiker" userId="9abd6e19bbc1c8e1" providerId="Windows Live" clId="Web-{F1E04FEE-AF27-4ECA-856D-AA412BD48B21}" dt="2022-02-05T19:07:41.562" v="14"/>
          <ac:spMkLst>
            <pc:docMk/>
            <pc:sldMk cId="847312873" sldId="263"/>
            <ac:spMk id="3" creationId="{85B765E8-F90A-40DB-9D06-A65739E69B20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847312873" sldId="263"/>
            <ac:spMk id="9" creationId="{9D3B3C7E-BC2D-4436-8B03-AC421FA66787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847312873" sldId="263"/>
            <ac:spMk id="16" creationId="{1AB7CFDD-E67B-4078-9BD0-D09D4200E4E1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847312873" sldId="263"/>
            <ac:spMk id="18" creationId="{4DAEF25D-C97E-48E9-B20C-FEFC2EC6E59B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847312873" sldId="263"/>
            <ac:grpSpMk id="11" creationId="{79B5D0C1-066E-4C02-A6B8-59FAE4A19724}"/>
          </ac:grpSpMkLst>
        </pc:gr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847312873" sldId="263"/>
            <ac:picMk id="4" creationId="{EB4B40B7-6771-4FFD-B9E1-0A8C70A01D7A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2892025629" sldId="264"/>
        </pc:sldMkLst>
        <pc:spChg chg="del">
          <ac:chgData name="Gastgebruiker" userId="9abd6e19bbc1c8e1" providerId="Windows Live" clId="Web-{F1E04FEE-AF27-4ECA-856D-AA412BD48B21}" dt="2022-02-05T19:08:30.830" v="18"/>
          <ac:spMkLst>
            <pc:docMk/>
            <pc:sldMk cId="2892025629" sldId="264"/>
            <ac:spMk id="2" creationId="{A3B53B79-28D0-4644-BD84-671B451DBA1E}"/>
          </ac:spMkLst>
        </pc:spChg>
        <pc:spChg chg="del">
          <ac:chgData name="Gastgebruiker" userId="9abd6e19bbc1c8e1" providerId="Windows Live" clId="Web-{F1E04FEE-AF27-4ECA-856D-AA412BD48B21}" dt="2022-02-05T19:08:10.688" v="17"/>
          <ac:spMkLst>
            <pc:docMk/>
            <pc:sldMk cId="2892025629" sldId="264"/>
            <ac:spMk id="3" creationId="{B54045AE-3D56-4051-8CCA-0166FF47C65E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892025629" sldId="264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892025629" sldId="264"/>
            <ac:spMk id="11" creationId="{05FB7726-C6A8-44D0-B179-A65DE454D836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2892025629" sldId="264"/>
            <ac:picMk id="4" creationId="{B62C1EFA-146A-40B4-B36D-F8020B79992D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2208042398" sldId="265"/>
        </pc:sldMkLst>
        <pc:spChg chg="del">
          <ac:chgData name="Gastgebruiker" userId="9abd6e19bbc1c8e1" providerId="Windows Live" clId="Web-{F1E04FEE-AF27-4ECA-856D-AA412BD48B21}" dt="2022-02-05T19:09:11.018" v="21"/>
          <ac:spMkLst>
            <pc:docMk/>
            <pc:sldMk cId="2208042398" sldId="265"/>
            <ac:spMk id="2" creationId="{9C609D90-940E-42F5-8BBA-335D31F422B6}"/>
          </ac:spMkLst>
        </pc:spChg>
        <pc:spChg chg="del">
          <ac:chgData name="Gastgebruiker" userId="9abd6e19bbc1c8e1" providerId="Windows Live" clId="Web-{F1E04FEE-AF27-4ECA-856D-AA412BD48B21}" dt="2022-02-05T19:09:04.549" v="20"/>
          <ac:spMkLst>
            <pc:docMk/>
            <pc:sldMk cId="2208042398" sldId="265"/>
            <ac:spMk id="3" creationId="{BD2F9D10-1B8A-4408-824B-53963238A225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208042398" sldId="265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208042398" sldId="265"/>
            <ac:spMk id="11" creationId="{05FB7726-C6A8-44D0-B179-A65DE454D836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2208042398" sldId="265"/>
            <ac:picMk id="4" creationId="{1997C038-7FEA-4510-9FB5-B1693AB547B6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1237654894" sldId="266"/>
        </pc:sldMkLst>
        <pc:spChg chg="del">
          <ac:chgData name="Gastgebruiker" userId="9abd6e19bbc1c8e1" providerId="Windows Live" clId="Web-{F1E04FEE-AF27-4ECA-856D-AA412BD48B21}" dt="2022-02-05T19:10:12.097" v="24"/>
          <ac:spMkLst>
            <pc:docMk/>
            <pc:sldMk cId="1237654894" sldId="266"/>
            <ac:spMk id="2" creationId="{7236D0F9-8CE1-4583-A424-B5BE09B6C35F}"/>
          </ac:spMkLst>
        </pc:spChg>
        <pc:spChg chg="del">
          <ac:chgData name="Gastgebruiker" userId="9abd6e19bbc1c8e1" providerId="Windows Live" clId="Web-{F1E04FEE-AF27-4ECA-856D-AA412BD48B21}" dt="2022-02-05T19:10:08.644" v="23"/>
          <ac:spMkLst>
            <pc:docMk/>
            <pc:sldMk cId="1237654894" sldId="266"/>
            <ac:spMk id="3" creationId="{57208252-E4C0-445D-AD10-1EEAABF2EF9D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1237654894" sldId="266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1237654894" sldId="266"/>
            <ac:spMk id="11" creationId="{42D289C9-2D91-4EB6-8AB1-4A6B9ADDE191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1237654894" sldId="266"/>
            <ac:spMk id="13" creationId="{0578D0A2-E445-42AA-B46D-18B97DD45783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1237654894" sldId="266"/>
            <ac:picMk id="4" creationId="{C5A2A55A-B96B-4A93-8E9C-779512C4BAE5}"/>
          </ac:picMkLst>
        </pc:picChg>
      </pc:sldChg>
      <pc:sldChg chg="addSp delSp modSp new del mod setBg">
        <pc:chgData name="Gastgebruiker" userId="9abd6e19bbc1c8e1" providerId="Windows Live" clId="Web-{F1E04FEE-AF27-4ECA-856D-AA412BD48B21}" dt="2022-02-05T19:12:30.696" v="34"/>
        <pc:sldMkLst>
          <pc:docMk/>
          <pc:sldMk cId="4159056031" sldId="267"/>
        </pc:sldMkLst>
        <pc:spChg chg="del">
          <ac:chgData name="Gastgebruiker" userId="9abd6e19bbc1c8e1" providerId="Windows Live" clId="Web-{F1E04FEE-AF27-4ECA-856D-AA412BD48B21}" dt="2022-02-05T19:10:41.520" v="27"/>
          <ac:spMkLst>
            <pc:docMk/>
            <pc:sldMk cId="4159056031" sldId="267"/>
            <ac:spMk id="2" creationId="{750FA007-6061-4845-9C1E-BC670E8D94C7}"/>
          </ac:spMkLst>
        </pc:spChg>
        <pc:spChg chg="del">
          <ac:chgData name="Gastgebruiker" userId="9abd6e19bbc1c8e1" providerId="Windows Live" clId="Web-{F1E04FEE-AF27-4ECA-856D-AA412BD48B21}" dt="2022-02-05T19:10:38.426" v="26"/>
          <ac:spMkLst>
            <pc:docMk/>
            <pc:sldMk cId="4159056031" sldId="267"/>
            <ac:spMk id="3" creationId="{26B460E8-6C26-44FB-B30F-D72F2E4BA2F2}"/>
          </ac:spMkLst>
        </pc:spChg>
        <pc:spChg chg="add">
          <ac:chgData name="Gastgebruiker" userId="9abd6e19bbc1c8e1" providerId="Windows Live" clId="Web-{F1E04FEE-AF27-4ECA-856D-AA412BD48B21}" dt="2022-02-05T19:10:41.520" v="27"/>
          <ac:spMkLst>
            <pc:docMk/>
            <pc:sldMk cId="4159056031" sldId="267"/>
            <ac:spMk id="9" creationId="{9EB54D17-3792-403D-9127-495845021D2B}"/>
          </ac:spMkLst>
        </pc:spChg>
        <pc:spChg chg="add">
          <ac:chgData name="Gastgebruiker" userId="9abd6e19bbc1c8e1" providerId="Windows Live" clId="Web-{F1E04FEE-AF27-4ECA-856D-AA412BD48B21}" dt="2022-02-05T19:10:41.520" v="27"/>
          <ac:spMkLst>
            <pc:docMk/>
            <pc:sldMk cId="4159056031" sldId="267"/>
            <ac:spMk id="11" creationId="{05FB7726-C6A8-44D0-B179-A65DE454D836}"/>
          </ac:spMkLst>
        </pc:spChg>
        <pc:spChg chg="add">
          <ac:chgData name="Gastgebruiker" userId="9abd6e19bbc1c8e1" providerId="Windows Live" clId="Web-{F1E04FEE-AF27-4ECA-856D-AA412BD48B21}" dt="2022-02-05T19:10:41.520" v="27"/>
          <ac:spMkLst>
            <pc:docMk/>
            <pc:sldMk cId="4159056031" sldId="267"/>
            <ac:spMk id="13" creationId="{6CA79669-85CF-4A8E-9B66-F63A5C5B570B}"/>
          </ac:spMkLst>
        </pc:spChg>
        <pc:picChg chg="add mod ord">
          <ac:chgData name="Gastgebruiker" userId="9abd6e19bbc1c8e1" providerId="Windows Live" clId="Web-{F1E04FEE-AF27-4ECA-856D-AA412BD48B21}" dt="2022-02-05T19:10:41.520" v="27"/>
          <ac:picMkLst>
            <pc:docMk/>
            <pc:sldMk cId="4159056031" sldId="267"/>
            <ac:picMk id="4" creationId="{F5A65B40-00A9-4078-92C4-18514A15D1DC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2511101343" sldId="268"/>
        </pc:sldMkLst>
        <pc:spChg chg="del">
          <ac:chgData name="Gastgebruiker" userId="9abd6e19bbc1c8e1" providerId="Windows Live" clId="Web-{F1E04FEE-AF27-4ECA-856D-AA412BD48B21}" dt="2022-02-05T19:11:40.491" v="30"/>
          <ac:spMkLst>
            <pc:docMk/>
            <pc:sldMk cId="2511101343" sldId="268"/>
            <ac:spMk id="2" creationId="{E833B7B2-1180-40D2-9BFF-E72470A0E54D}"/>
          </ac:spMkLst>
        </pc:spChg>
        <pc:spChg chg="del">
          <ac:chgData name="Gastgebruiker" userId="9abd6e19bbc1c8e1" providerId="Windows Live" clId="Web-{F1E04FEE-AF27-4ECA-856D-AA412BD48B21}" dt="2022-02-05T19:11:37.053" v="29"/>
          <ac:spMkLst>
            <pc:docMk/>
            <pc:sldMk cId="2511101343" sldId="268"/>
            <ac:spMk id="3" creationId="{C954EBE1-B476-4E23-83AD-93CE1617F741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511101343" sldId="268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511101343" sldId="268"/>
            <ac:spMk id="11" creationId="{05FB7726-C6A8-44D0-B179-A65DE454D836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2511101343" sldId="268"/>
            <ac:picMk id="4" creationId="{AECF7BA7-C11B-4544-A8B1-FD1316B90999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2932172790" sldId="269"/>
        </pc:sldMkLst>
        <pc:spChg chg="add del">
          <ac:chgData name="Gastgebruiker" userId="9abd6e19bbc1c8e1" providerId="Windows Live" clId="Web-{F1E04FEE-AF27-4ECA-856D-AA412BD48B21}" dt="2022-02-05T19:13:06.915" v="38"/>
          <ac:spMkLst>
            <pc:docMk/>
            <pc:sldMk cId="2932172790" sldId="269"/>
            <ac:spMk id="2" creationId="{38FC8742-2E56-41DF-BA8D-5F12AE3FD49C}"/>
          </ac:spMkLst>
        </pc:spChg>
        <pc:spChg chg="del">
          <ac:chgData name="Gastgebruiker" userId="9abd6e19bbc1c8e1" providerId="Windows Live" clId="Web-{F1E04FEE-AF27-4ECA-856D-AA412BD48B21}" dt="2022-02-05T19:13:00.633" v="35"/>
          <ac:spMkLst>
            <pc:docMk/>
            <pc:sldMk cId="2932172790" sldId="269"/>
            <ac:spMk id="3" creationId="{E83D344E-3153-4524-8A37-903B21D1CA96}"/>
          </ac:spMkLst>
        </pc:spChg>
        <pc:spChg chg="add del">
          <ac:chgData name="Gastgebruiker" userId="9abd6e19bbc1c8e1" providerId="Windows Live" clId="Web-{F1E04FEE-AF27-4ECA-856D-AA412BD48B21}" dt="2022-02-05T19:13:06.899" v="37"/>
          <ac:spMkLst>
            <pc:docMk/>
            <pc:sldMk cId="2932172790" sldId="269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13:06.899" v="37"/>
          <ac:spMkLst>
            <pc:docMk/>
            <pc:sldMk cId="2932172790" sldId="269"/>
            <ac:spMk id="11" creationId="{05FB7726-C6A8-44D0-B179-A65DE454D836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932172790" sldId="269"/>
            <ac:spMk id="13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932172790" sldId="269"/>
            <ac:spMk id="14" creationId="{F023288D-6BA3-4B09-B8EC-0B09654F324A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2932172790" sldId="269"/>
            <ac:picMk id="4" creationId="{67756371-3D9A-4256-9FE5-29AC2B2675D2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320322247" sldId="270"/>
        </pc:sldMkLst>
        <pc:spChg chg="add del">
          <ac:chgData name="Gastgebruiker" userId="9abd6e19bbc1c8e1" providerId="Windows Live" clId="Web-{F1E04FEE-AF27-4ECA-856D-AA412BD48B21}" dt="2022-02-05T19:14:54.402" v="43"/>
          <ac:spMkLst>
            <pc:docMk/>
            <pc:sldMk cId="320322247" sldId="270"/>
            <ac:spMk id="2" creationId="{DD375927-C237-43C4-8071-DFBDAD44F0FB}"/>
          </ac:spMkLst>
        </pc:spChg>
        <pc:spChg chg="del">
          <ac:chgData name="Gastgebruiker" userId="9abd6e19bbc1c8e1" providerId="Windows Live" clId="Web-{F1E04FEE-AF27-4ECA-856D-AA412BD48B21}" dt="2022-02-05T19:14:48.262" v="40"/>
          <ac:spMkLst>
            <pc:docMk/>
            <pc:sldMk cId="320322247" sldId="270"/>
            <ac:spMk id="3" creationId="{47786D72-476E-4C6C-AE39-04CB8FCBAAF3}"/>
          </ac:spMkLst>
        </pc:spChg>
        <pc:spChg chg="add del">
          <ac:chgData name="Gastgebruiker" userId="9abd6e19bbc1c8e1" providerId="Windows Live" clId="Web-{F1E04FEE-AF27-4ECA-856D-AA412BD48B21}" dt="2022-02-05T19:14:54.402" v="42"/>
          <ac:spMkLst>
            <pc:docMk/>
            <pc:sldMk cId="320322247" sldId="270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14:54.402" v="42"/>
          <ac:spMkLst>
            <pc:docMk/>
            <pc:sldMk cId="320322247" sldId="270"/>
            <ac:spMk id="11" creationId="{05FB7726-C6A8-44D0-B179-A65DE454D836}"/>
          </ac:spMkLst>
        </pc:spChg>
        <pc:spChg chg="add del">
          <ac:chgData name="Gastgebruiker" userId="9abd6e19bbc1c8e1" providerId="Windows Live" clId="Web-{F1E04FEE-AF27-4ECA-856D-AA412BD48B21}" dt="2022-02-05T19:14:54.402" v="42"/>
          <ac:spMkLst>
            <pc:docMk/>
            <pc:sldMk cId="320322247" sldId="270"/>
            <ac:spMk id="13" creationId="{6CA79669-85CF-4A8E-9B66-F63A5C5B570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20322247" sldId="270"/>
            <ac:spMk id="15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20322247" sldId="270"/>
            <ac:spMk id="16" creationId="{05FB7726-C6A8-44D0-B179-A65DE454D836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320322247" sldId="270"/>
            <ac:picMk id="4" creationId="{B234BC40-61E7-4DC7-B76B-3EFE0F3F7E63}"/>
          </ac:picMkLst>
        </pc:picChg>
      </pc:sldChg>
      <pc:sldChg chg="add del replId">
        <pc:chgData name="Gastgebruiker" userId="9abd6e19bbc1c8e1" providerId="Windows Live" clId="Web-{F1E04FEE-AF27-4ECA-856D-AA412BD48B21}" dt="2022-02-05T19:12:25.289" v="33"/>
        <pc:sldMkLst>
          <pc:docMk/>
          <pc:sldMk cId="1557837549" sldId="270"/>
        </pc:sldMkLst>
      </pc:sldChg>
      <pc:sldChg chg="addSp delSp modSp new mod setBg modClrScheme setClrOvrMap delDesignElem chgLayout">
        <pc:chgData name="Gastgebruiker" userId="9abd6e19bbc1c8e1" providerId="Windows Live" clId="Web-{F1E04FEE-AF27-4ECA-856D-AA412BD48B21}" dt="2022-02-05T19:57:26.119" v="163"/>
        <pc:sldMkLst>
          <pc:docMk/>
          <pc:sldMk cId="2431031242" sldId="271"/>
        </pc:sldMkLst>
        <pc:spChg chg="del">
          <ac:chgData name="Gastgebruiker" userId="9abd6e19bbc1c8e1" providerId="Windows Live" clId="Web-{F1E04FEE-AF27-4ECA-856D-AA412BD48B21}" dt="2022-02-05T19:15:22.747" v="46"/>
          <ac:spMkLst>
            <pc:docMk/>
            <pc:sldMk cId="2431031242" sldId="271"/>
            <ac:spMk id="2" creationId="{3BBE07FF-DE37-44B3-80E9-B6EE7657C0D3}"/>
          </ac:spMkLst>
        </pc:spChg>
        <pc:spChg chg="del">
          <ac:chgData name="Gastgebruiker" userId="9abd6e19bbc1c8e1" providerId="Windows Live" clId="Web-{F1E04FEE-AF27-4ECA-856D-AA412BD48B21}" dt="2022-02-05T19:15:19.606" v="45"/>
          <ac:spMkLst>
            <pc:docMk/>
            <pc:sldMk cId="2431031242" sldId="271"/>
            <ac:spMk id="3" creationId="{FE26FF67-D33E-476F-BEA2-397C815ABE19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431031242" sldId="271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431031242" sldId="271"/>
            <ac:spMk id="11" creationId="{42D289C9-2D91-4EB6-8AB1-4A6B9ADDE191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431031242" sldId="271"/>
            <ac:spMk id="13" creationId="{0578D0A2-E445-42AA-B46D-18B97DD45783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2431031242" sldId="271"/>
            <ac:picMk id="4" creationId="{E12FFB8C-D27A-4060-B691-D5E9F5F9F814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3070912484" sldId="272"/>
        </pc:sldMkLst>
        <pc:spChg chg="del">
          <ac:chgData name="Gastgebruiker" userId="9abd6e19bbc1c8e1" providerId="Windows Live" clId="Web-{F1E04FEE-AF27-4ECA-856D-AA412BD48B21}" dt="2022-02-05T19:16:07.092" v="49"/>
          <ac:spMkLst>
            <pc:docMk/>
            <pc:sldMk cId="3070912484" sldId="272"/>
            <ac:spMk id="2" creationId="{ECB8500D-4981-48BB-A6C0-19D51D677D4B}"/>
          </ac:spMkLst>
        </pc:spChg>
        <pc:spChg chg="del">
          <ac:chgData name="Gastgebruiker" userId="9abd6e19bbc1c8e1" providerId="Windows Live" clId="Web-{F1E04FEE-AF27-4ECA-856D-AA412BD48B21}" dt="2022-02-05T19:16:03.654" v="48"/>
          <ac:spMkLst>
            <pc:docMk/>
            <pc:sldMk cId="3070912484" sldId="272"/>
            <ac:spMk id="3" creationId="{6152B22E-14FE-4EF6-8EFB-88FF4ABF9102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070912484" sldId="272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070912484" sldId="272"/>
            <ac:spMk id="11" creationId="{05FB7726-C6A8-44D0-B179-A65DE454D836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070912484" sldId="272"/>
            <ac:spMk id="13" creationId="{6CA79669-85CF-4A8E-9B66-F63A5C5B570B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3070912484" sldId="272"/>
            <ac:picMk id="4" creationId="{C68B7745-0CE3-4641-AF5A-71983CAEA5FF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570649092" sldId="273"/>
        </pc:sldMkLst>
        <pc:spChg chg="del">
          <ac:chgData name="Gastgebruiker" userId="9abd6e19bbc1c8e1" providerId="Windows Live" clId="Web-{F1E04FEE-AF27-4ECA-856D-AA412BD48B21}" dt="2022-02-05T19:19:25.429" v="56"/>
          <ac:spMkLst>
            <pc:docMk/>
            <pc:sldMk cId="570649092" sldId="273"/>
            <ac:spMk id="2" creationId="{1D28FC02-2632-4930-9ECD-6424A6F1DD2F}"/>
          </ac:spMkLst>
        </pc:spChg>
        <pc:spChg chg="add del">
          <ac:chgData name="Gastgebruiker" userId="9abd6e19bbc1c8e1" providerId="Windows Live" clId="Web-{F1E04FEE-AF27-4ECA-856D-AA412BD48B21}" dt="2022-02-05T19:19:21.913" v="55"/>
          <ac:spMkLst>
            <pc:docMk/>
            <pc:sldMk cId="570649092" sldId="273"/>
            <ac:spMk id="3" creationId="{49004771-6025-4BC9-9633-D9AF2D6D0F21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570649092" sldId="273"/>
            <ac:spMk id="11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570649092" sldId="273"/>
            <ac:spMk id="13" creationId="{05FB7726-C6A8-44D0-B179-A65DE454D836}"/>
          </ac:spMkLst>
        </pc:spChg>
        <pc:picChg chg="add del mod ord">
          <ac:chgData name="Gastgebruiker" userId="9abd6e19bbc1c8e1" providerId="Windows Live" clId="Web-{F1E04FEE-AF27-4ECA-856D-AA412BD48B21}" dt="2022-02-05T19:17:46.345" v="52"/>
          <ac:picMkLst>
            <pc:docMk/>
            <pc:sldMk cId="570649092" sldId="273"/>
            <ac:picMk id="4" creationId="{DFD41143-FA46-4659-99BA-A67551985C7B}"/>
          </ac:picMkLst>
        </pc:picChg>
        <pc:picChg chg="add del mod ord">
          <ac:chgData name="Gastgebruiker" userId="9abd6e19bbc1c8e1" providerId="Windows Live" clId="Web-{F1E04FEE-AF27-4ECA-856D-AA412BD48B21}" dt="2022-02-05T19:17:55.017" v="54"/>
          <ac:picMkLst>
            <pc:docMk/>
            <pc:sldMk cId="570649092" sldId="273"/>
            <ac:picMk id="5" creationId="{C0E5BEC1-255C-4A9D-AC55-A3F297C05B01}"/>
          </ac:picMkLst>
        </pc:pic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570649092" sldId="273"/>
            <ac:picMk id="6" creationId="{3C5229BE-E1E6-40FD-9241-71B76075E235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3611064791" sldId="274"/>
        </pc:sldMkLst>
        <pc:spChg chg="del">
          <ac:chgData name="Gastgebruiker" userId="9abd6e19bbc1c8e1" providerId="Windows Live" clId="Web-{F1E04FEE-AF27-4ECA-856D-AA412BD48B21}" dt="2022-02-05T19:20:14.258" v="59"/>
          <ac:spMkLst>
            <pc:docMk/>
            <pc:sldMk cId="3611064791" sldId="274"/>
            <ac:spMk id="2" creationId="{57FCA563-FEA5-49A0-8568-5DABF1F126B4}"/>
          </ac:spMkLst>
        </pc:spChg>
        <pc:spChg chg="del">
          <ac:chgData name="Gastgebruiker" userId="9abd6e19bbc1c8e1" providerId="Windows Live" clId="Web-{F1E04FEE-AF27-4ECA-856D-AA412BD48B21}" dt="2022-02-05T19:20:09.446" v="58"/>
          <ac:spMkLst>
            <pc:docMk/>
            <pc:sldMk cId="3611064791" sldId="274"/>
            <ac:spMk id="3" creationId="{B7814AF8-7383-4CCD-9029-E3517E637D5F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611064791" sldId="274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611064791" sldId="274"/>
            <ac:spMk id="11" creationId="{F023288D-6BA3-4B09-B8EC-0B09654F324A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3611064791" sldId="274"/>
            <ac:picMk id="4" creationId="{C546D2B9-AFA7-4162-AD2A-CB980770F7A9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2914151638" sldId="275"/>
        </pc:sldMkLst>
        <pc:spChg chg="del">
          <ac:chgData name="Gastgebruiker" userId="9abd6e19bbc1c8e1" providerId="Windows Live" clId="Web-{F1E04FEE-AF27-4ECA-856D-AA412BD48B21}" dt="2022-02-05T19:20:58.025" v="62"/>
          <ac:spMkLst>
            <pc:docMk/>
            <pc:sldMk cId="2914151638" sldId="275"/>
            <ac:spMk id="2" creationId="{71D5EFC7-06B4-4BC6-87C1-85BCA8FE52BB}"/>
          </ac:spMkLst>
        </pc:spChg>
        <pc:spChg chg="del">
          <ac:chgData name="Gastgebruiker" userId="9abd6e19bbc1c8e1" providerId="Windows Live" clId="Web-{F1E04FEE-AF27-4ECA-856D-AA412BD48B21}" dt="2022-02-05T19:20:54.713" v="61"/>
          <ac:spMkLst>
            <pc:docMk/>
            <pc:sldMk cId="2914151638" sldId="275"/>
            <ac:spMk id="3" creationId="{FFF5B925-7144-4DE8-8D53-A3EAF1105DF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914151638" sldId="275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914151638" sldId="275"/>
            <ac:spMk id="11" creationId="{05FB7726-C6A8-44D0-B179-A65DE454D836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2914151638" sldId="275"/>
            <ac:picMk id="4" creationId="{4C72E223-F618-4155-A47A-F3A434C8C5A3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4188717330" sldId="276"/>
        </pc:sldMkLst>
        <pc:spChg chg="del">
          <ac:chgData name="Gastgebruiker" userId="9abd6e19bbc1c8e1" providerId="Windows Live" clId="Web-{F1E04FEE-AF27-4ECA-856D-AA412BD48B21}" dt="2022-02-05T19:21:42.386" v="65"/>
          <ac:spMkLst>
            <pc:docMk/>
            <pc:sldMk cId="4188717330" sldId="276"/>
            <ac:spMk id="2" creationId="{78647D03-D239-4260-B5AC-BB9A97217F20}"/>
          </ac:spMkLst>
        </pc:spChg>
        <pc:spChg chg="del">
          <ac:chgData name="Gastgebruiker" userId="9abd6e19bbc1c8e1" providerId="Windows Live" clId="Web-{F1E04FEE-AF27-4ECA-856D-AA412BD48B21}" dt="2022-02-05T19:21:39.105" v="64"/>
          <ac:spMkLst>
            <pc:docMk/>
            <pc:sldMk cId="4188717330" sldId="276"/>
            <ac:spMk id="3" creationId="{3746E5E7-A6F8-4DD5-8CA4-FA003C375A45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4188717330" sldId="276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4188717330" sldId="276"/>
            <ac:spMk id="11" creationId="{05FB7726-C6A8-44D0-B179-A65DE454D836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4188717330" sldId="276"/>
            <ac:picMk id="4" creationId="{E39838EF-C757-44D3-8D34-3FD994602FAD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2571707173" sldId="277"/>
        </pc:sldMkLst>
        <pc:spChg chg="del">
          <ac:chgData name="Gastgebruiker" userId="9abd6e19bbc1c8e1" providerId="Windows Live" clId="Web-{F1E04FEE-AF27-4ECA-856D-AA412BD48B21}" dt="2022-02-05T19:24:03.718" v="68"/>
          <ac:spMkLst>
            <pc:docMk/>
            <pc:sldMk cId="2571707173" sldId="277"/>
            <ac:spMk id="2" creationId="{AC224EF7-32D8-471C-9818-313B79BD5EB7}"/>
          </ac:spMkLst>
        </pc:spChg>
        <pc:spChg chg="del">
          <ac:chgData name="Gastgebruiker" userId="9abd6e19bbc1c8e1" providerId="Windows Live" clId="Web-{F1E04FEE-AF27-4ECA-856D-AA412BD48B21}" dt="2022-02-05T19:24:00.249" v="67"/>
          <ac:spMkLst>
            <pc:docMk/>
            <pc:sldMk cId="2571707173" sldId="277"/>
            <ac:spMk id="3" creationId="{4B0DFD45-2640-4CB2-B0FD-A938E41F8B5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571707173" sldId="277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571707173" sldId="277"/>
            <ac:spMk id="11" creationId="{05FB7726-C6A8-44D0-B179-A65DE454D836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2571707173" sldId="277"/>
            <ac:picMk id="4" creationId="{18B60A46-F891-4DD0-ACBC-BF591FEBC6C6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1887159432" sldId="278"/>
        </pc:sldMkLst>
        <pc:spChg chg="del">
          <ac:chgData name="Gastgebruiker" userId="9abd6e19bbc1c8e1" providerId="Windows Live" clId="Web-{F1E04FEE-AF27-4ECA-856D-AA412BD48B21}" dt="2022-02-05T19:24:41.375" v="71"/>
          <ac:spMkLst>
            <pc:docMk/>
            <pc:sldMk cId="1887159432" sldId="278"/>
            <ac:spMk id="2" creationId="{4607B88D-DAC7-495F-948F-3D6CF0EA438F}"/>
          </ac:spMkLst>
        </pc:spChg>
        <pc:spChg chg="del">
          <ac:chgData name="Gastgebruiker" userId="9abd6e19bbc1c8e1" providerId="Windows Live" clId="Web-{F1E04FEE-AF27-4ECA-856D-AA412BD48B21}" dt="2022-02-05T19:24:37.985" v="70"/>
          <ac:spMkLst>
            <pc:docMk/>
            <pc:sldMk cId="1887159432" sldId="278"/>
            <ac:spMk id="3" creationId="{6A1E68AA-9287-48B3-95B6-5C17834D12B1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1887159432" sldId="278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1887159432" sldId="278"/>
            <ac:spMk id="11" creationId="{05FB7726-C6A8-44D0-B179-A65DE454D836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1887159432" sldId="278"/>
            <ac:picMk id="4" creationId="{2C4E6C93-B4BC-4E9B-9596-AC1631A4E32B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514120205" sldId="279"/>
        </pc:sldMkLst>
        <pc:spChg chg="del">
          <ac:chgData name="Gastgebruiker" userId="9abd6e19bbc1c8e1" providerId="Windows Live" clId="Web-{F1E04FEE-AF27-4ECA-856D-AA412BD48B21}" dt="2022-02-05T19:25:13.767" v="74"/>
          <ac:spMkLst>
            <pc:docMk/>
            <pc:sldMk cId="514120205" sldId="279"/>
            <ac:spMk id="2" creationId="{117FF087-875D-491C-959E-6C2989CA36DE}"/>
          </ac:spMkLst>
        </pc:spChg>
        <pc:spChg chg="del">
          <ac:chgData name="Gastgebruiker" userId="9abd6e19bbc1c8e1" providerId="Windows Live" clId="Web-{F1E04FEE-AF27-4ECA-856D-AA412BD48B21}" dt="2022-02-05T19:25:10.423" v="73"/>
          <ac:spMkLst>
            <pc:docMk/>
            <pc:sldMk cId="514120205" sldId="279"/>
            <ac:spMk id="3" creationId="{045D3945-CB71-4379-8495-7D284FB3F0F3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514120205" sldId="279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514120205" sldId="279"/>
            <ac:spMk id="11" creationId="{05FB7726-C6A8-44D0-B179-A65DE454D836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514120205" sldId="279"/>
            <ac:picMk id="4" creationId="{2E3BB338-7CD8-4F41-B809-4C2870DD7748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2370225795" sldId="280"/>
        </pc:sldMkLst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2370225795" sldId="280"/>
            <ac:spMk id="2" creationId="{2621E3BA-3192-4A71-A1ED-399903297399}"/>
          </ac:spMkLst>
        </pc:spChg>
        <pc:spChg chg="del">
          <ac:chgData name="Gastgebruiker" userId="9abd6e19bbc1c8e1" providerId="Windows Live" clId="Web-{F1E04FEE-AF27-4ECA-856D-AA412BD48B21}" dt="2022-02-05T19:27:22.099" v="76"/>
          <ac:spMkLst>
            <pc:docMk/>
            <pc:sldMk cId="2370225795" sldId="280"/>
            <ac:spMk id="3" creationId="{ABF9586E-9523-4B47-9A31-79A8BEA2CBE9}"/>
          </ac:spMkLst>
        </pc:spChg>
        <pc:spChg chg="add mod ord">
          <ac:chgData name="Gastgebruiker" userId="9abd6e19bbc1c8e1" providerId="Windows Live" clId="Web-{F1E04FEE-AF27-4ECA-856D-AA412BD48B21}" dt="2022-02-05T19:57:26.119" v="163"/>
          <ac:spMkLst>
            <pc:docMk/>
            <pc:sldMk cId="2370225795" sldId="280"/>
            <ac:spMk id="8" creationId="{50337167-A726-4905-8F1C-248DCA3F4F34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370225795" sldId="280"/>
            <ac:spMk id="11" creationId="{51A01047-632B-4F57-9CDB-AA680D5BBB19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370225795" sldId="280"/>
            <ac:spMk id="13" creationId="{48EF695B-E7DE-4164-862A-9CD06DFB0EC0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2370225795" sldId="280"/>
            <ac:grpSpMk id="15" creationId="{D5ADB088-C125-457F-9C61-DFE21DCEF4A5}"/>
          </ac:grpSpMkLst>
        </pc:grpChg>
        <pc:picChg chg="add mod ord">
          <ac:chgData name="Gastgebruiker" userId="9abd6e19bbc1c8e1" providerId="Windows Live" clId="Web-{F1E04FEE-AF27-4ECA-856D-AA412BD48B21}" dt="2022-02-05T19:27:44.537" v="77"/>
          <ac:picMkLst>
            <pc:docMk/>
            <pc:sldMk cId="2370225795" sldId="280"/>
            <ac:picMk id="4" creationId="{C2AC4D85-290F-4C23-9C83-786C1FE43C71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3485867688" sldId="281"/>
        </pc:sldMkLst>
        <pc:spChg chg="add del mod ord">
          <ac:chgData name="Gastgebruiker" userId="9abd6e19bbc1c8e1" providerId="Windows Live" clId="Web-{F1E04FEE-AF27-4ECA-856D-AA412BD48B21}" dt="2022-02-05T19:57:26.119" v="163"/>
          <ac:spMkLst>
            <pc:docMk/>
            <pc:sldMk cId="3485867688" sldId="281"/>
            <ac:spMk id="2" creationId="{5B6C9EC5-D0A0-4F2C-8A0B-1E4D9E2C75B8}"/>
          </ac:spMkLst>
        </pc:spChg>
        <pc:spChg chg="del">
          <ac:chgData name="Gastgebruiker" userId="9abd6e19bbc1c8e1" providerId="Windows Live" clId="Web-{F1E04FEE-AF27-4ECA-856D-AA412BD48B21}" dt="2022-02-05T19:28:32.085" v="79"/>
          <ac:spMkLst>
            <pc:docMk/>
            <pc:sldMk cId="3485867688" sldId="281"/>
            <ac:spMk id="3" creationId="{CC3B1426-7CBD-480F-9B9F-90F2D4DA8CD9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485867688" sldId="281"/>
            <ac:spMk id="6" creationId="{9D3B3C7E-BC2D-4436-8B03-AC421FA66787}"/>
          </ac:spMkLst>
        </pc:spChg>
        <pc:spChg chg="add del">
          <ac:chgData name="Gastgebruiker" userId="9abd6e19bbc1c8e1" providerId="Windows Live" clId="Web-{F1E04FEE-AF27-4ECA-856D-AA412BD48B21}" dt="2022-02-05T19:29:10.883" v="81"/>
          <ac:spMkLst>
            <pc:docMk/>
            <pc:sldMk cId="3485867688" sldId="281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29:10.883" v="81"/>
          <ac:spMkLst>
            <pc:docMk/>
            <pc:sldMk cId="3485867688" sldId="281"/>
            <ac:spMk id="11" creationId="{05FB7726-C6A8-44D0-B179-A65DE454D836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485867688" sldId="281"/>
            <ac:spMk id="16" creationId="{DD8EACB7-D372-470B-B76E-A829D00310CD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485867688" sldId="281"/>
            <ac:spMk id="18" creationId="{C7EA4B13-46D3-41EE-95DA-7B2100DE940B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3485867688" sldId="281"/>
            <ac:grpSpMk id="7" creationId="{79B5D0C1-066E-4C02-A6B8-59FAE4A19724}"/>
          </ac:grpSpMkLst>
        </pc:gr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3485867688" sldId="281"/>
            <ac:grpSpMk id="20" creationId="{DCEEEBE1-DC7B-4168-90C6-DB88876E30DD}"/>
          </ac:grpSpMkLst>
        </pc:gr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3485867688" sldId="281"/>
            <ac:picMk id="4" creationId="{7C9A5F37-70B6-4FC7-B56A-23E4A8D99943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1690050810" sldId="282"/>
        </pc:sldMkLst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1690050810" sldId="282"/>
            <ac:spMk id="2" creationId="{C2A4E781-C5E8-4224-8303-655174771F13}"/>
          </ac:spMkLst>
        </pc:spChg>
        <pc:spChg chg="del">
          <ac:chgData name="Gastgebruiker" userId="9abd6e19bbc1c8e1" providerId="Windows Live" clId="Web-{F1E04FEE-AF27-4ECA-856D-AA412BD48B21}" dt="2022-02-05T19:30:31.495" v="89"/>
          <ac:spMkLst>
            <pc:docMk/>
            <pc:sldMk cId="1690050810" sldId="282"/>
            <ac:spMk id="3" creationId="{41B5DC5D-C598-4E36-8CC5-AFCC33849E90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1690050810" sldId="282"/>
            <ac:spMk id="9" creationId="{9D3B3C7E-BC2D-4436-8B03-AC421FA66787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1690050810" sldId="282"/>
            <ac:spMk id="16" creationId="{4905C695-F54E-4EF8-8AEF-811D460E7AFE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1690050810" sldId="282"/>
            <ac:spMk id="18" creationId="{485CD2A3-2099-476E-9A85-55DC735FA2B7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1690050810" sldId="282"/>
            <ac:grpSpMk id="11" creationId="{79B5D0C1-066E-4C02-A6B8-59FAE4A19724}"/>
          </ac:grpSpMkLst>
        </pc:gr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1690050810" sldId="282"/>
            <ac:grpSpMk id="20" creationId="{E92979E8-2E86-433E-A7E4-5F102E45A8EE}"/>
          </ac:grpSpMkLst>
        </pc:gr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1690050810" sldId="282"/>
            <ac:picMk id="4" creationId="{B9C5E4FF-2AC6-4314-9CED-0106B396BC90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3746498126" sldId="283"/>
        </pc:sldMkLst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3746498126" sldId="283"/>
            <ac:spMk id="2" creationId="{229AB531-8593-4EBC-9923-F761B92EEA25}"/>
          </ac:spMkLst>
        </pc:spChg>
        <pc:spChg chg="del">
          <ac:chgData name="Gastgebruiker" userId="9abd6e19bbc1c8e1" providerId="Windows Live" clId="Web-{F1E04FEE-AF27-4ECA-856D-AA412BD48B21}" dt="2022-02-05T19:32:54.796" v="93"/>
          <ac:spMkLst>
            <pc:docMk/>
            <pc:sldMk cId="3746498126" sldId="283"/>
            <ac:spMk id="3" creationId="{6DE1C1CC-2551-4F53-9734-7D9BDC7CF3AD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746498126" sldId="283"/>
            <ac:spMk id="9" creationId="{9D3B3C7E-BC2D-4436-8B03-AC421FA66787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746498126" sldId="283"/>
            <ac:spMk id="16" creationId="{4905C695-F54E-4EF8-8AEF-811D460E7AFE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746498126" sldId="283"/>
            <ac:spMk id="18" creationId="{485CD2A3-2099-476E-9A85-55DC735FA2B7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3746498126" sldId="283"/>
            <ac:grpSpMk id="11" creationId="{79B5D0C1-066E-4C02-A6B8-59FAE4A19724}"/>
          </ac:grpSpMkLst>
        </pc:gr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3746498126" sldId="283"/>
            <ac:grpSpMk id="20" creationId="{E92979E8-2E86-433E-A7E4-5F102E45A8EE}"/>
          </ac:grpSpMkLst>
        </pc:gr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3746498126" sldId="283"/>
            <ac:picMk id="4" creationId="{45DEDB72-9216-4FAC-9FE4-AE96B2A44A20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4083569560" sldId="284"/>
        </pc:sldMkLst>
        <pc:spChg chg="del">
          <ac:chgData name="Gastgebruiker" userId="9abd6e19bbc1c8e1" providerId="Windows Live" clId="Web-{F1E04FEE-AF27-4ECA-856D-AA412BD48B21}" dt="2022-02-05T19:33:53.469" v="98"/>
          <ac:spMkLst>
            <pc:docMk/>
            <pc:sldMk cId="4083569560" sldId="284"/>
            <ac:spMk id="2" creationId="{5C17D34E-D8FD-453E-9D57-E033796F9FF9}"/>
          </ac:spMkLst>
        </pc:spChg>
        <pc:spChg chg="del">
          <ac:chgData name="Gastgebruiker" userId="9abd6e19bbc1c8e1" providerId="Windows Live" clId="Web-{F1E04FEE-AF27-4ECA-856D-AA412BD48B21}" dt="2022-02-05T19:33:47.953" v="97"/>
          <ac:spMkLst>
            <pc:docMk/>
            <pc:sldMk cId="4083569560" sldId="284"/>
            <ac:spMk id="3" creationId="{C9655033-7D99-458B-AFAF-28A275E61AD1}"/>
          </ac:spMkLst>
        </pc:spChg>
        <pc:spChg chg="add del">
          <ac:chgData name="Gastgebruiker" userId="9abd6e19bbc1c8e1" providerId="Windows Live" clId="Web-{F1E04FEE-AF27-4ECA-856D-AA412BD48B21}" dt="2022-02-05T19:34:10.079" v="100"/>
          <ac:spMkLst>
            <pc:docMk/>
            <pc:sldMk cId="4083569560" sldId="284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34:10.079" v="100"/>
          <ac:spMkLst>
            <pc:docMk/>
            <pc:sldMk cId="4083569560" sldId="284"/>
            <ac:spMk id="11" creationId="{05FB7726-C6A8-44D0-B179-A65DE454D836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4083569560" sldId="284"/>
            <ac:spMk id="16" creationId="{9D3B3C7E-BC2D-4436-8B03-AC421FA66787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4083569560" sldId="284"/>
            <ac:spMk id="23" creationId="{DD8EACB7-D372-470B-B76E-A829D00310CD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4083569560" sldId="284"/>
            <ac:spMk id="25" creationId="{C7EA4B13-46D3-41EE-95DA-7B2100DE940B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4083569560" sldId="284"/>
            <ac:grpSpMk id="18" creationId="{79B5D0C1-066E-4C02-A6B8-59FAE4A19724}"/>
          </ac:grpSpMkLst>
        </pc:gr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4083569560" sldId="284"/>
            <ac:grpSpMk id="27" creationId="{DCEEEBE1-DC7B-4168-90C6-DB88876E30DD}"/>
          </ac:grpSpMkLst>
        </pc:gr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4083569560" sldId="284"/>
            <ac:picMk id="4" creationId="{9D16A6C1-8677-4CB2-94ED-404C03E743C6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593495257" sldId="285"/>
        </pc:sldMkLst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593495257" sldId="285"/>
            <ac:spMk id="2" creationId="{FE404BA0-4157-45E6-BDEB-5E53DCCC0D4E}"/>
          </ac:spMkLst>
        </pc:spChg>
        <pc:spChg chg="del">
          <ac:chgData name="Gastgebruiker" userId="9abd6e19bbc1c8e1" providerId="Windows Live" clId="Web-{F1E04FEE-AF27-4ECA-856D-AA412BD48B21}" dt="2022-02-05T19:35:13.050" v="104"/>
          <ac:spMkLst>
            <pc:docMk/>
            <pc:sldMk cId="593495257" sldId="285"/>
            <ac:spMk id="3" creationId="{E4C3B830-8084-4124-8F0E-0AD1F35BC04A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593495257" sldId="285"/>
            <ac:spMk id="9" creationId="{9D3B3C7E-BC2D-4436-8B03-AC421FA66787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593495257" sldId="285"/>
            <ac:spMk id="16" creationId="{DD8EACB7-D372-470B-B76E-A829D00310CD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593495257" sldId="285"/>
            <ac:spMk id="18" creationId="{C7EA4B13-46D3-41EE-95DA-7B2100DE940B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593495257" sldId="285"/>
            <ac:grpSpMk id="11" creationId="{79B5D0C1-066E-4C02-A6B8-59FAE4A19724}"/>
          </ac:grpSpMkLst>
        </pc:gr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593495257" sldId="285"/>
            <ac:grpSpMk id="20" creationId="{DCEEEBE1-DC7B-4168-90C6-DB88876E30DD}"/>
          </ac:grpSpMkLst>
        </pc:gr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593495257" sldId="285"/>
            <ac:picMk id="4" creationId="{AFB0ABC3-5B84-4515-AB0B-3089C1C15836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3514641858" sldId="286"/>
        </pc:sldMkLst>
        <pc:spChg chg="del">
          <ac:chgData name="Gastgebruiker" userId="9abd6e19bbc1c8e1" providerId="Windows Live" clId="Web-{F1E04FEE-AF27-4ECA-856D-AA412BD48B21}" dt="2022-02-05T19:36:23.942" v="109"/>
          <ac:spMkLst>
            <pc:docMk/>
            <pc:sldMk cId="3514641858" sldId="286"/>
            <ac:spMk id="2" creationId="{DD93DB42-D3C6-4F84-A9F1-32BCFE66B4A7}"/>
          </ac:spMkLst>
        </pc:spChg>
        <pc:spChg chg="del">
          <ac:chgData name="Gastgebruiker" userId="9abd6e19bbc1c8e1" providerId="Windows Live" clId="Web-{F1E04FEE-AF27-4ECA-856D-AA412BD48B21}" dt="2022-02-05T19:36:18.255" v="108"/>
          <ac:spMkLst>
            <pc:docMk/>
            <pc:sldMk cId="3514641858" sldId="286"/>
            <ac:spMk id="3" creationId="{C5A53895-BFD9-4E61-BFBD-42DEB35DD826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514641858" sldId="286"/>
            <ac:spMk id="9" creationId="{9EB54D17-3792-403D-9127-495845021D2B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514641858" sldId="286"/>
            <ac:spMk id="11" creationId="{05FB7726-C6A8-44D0-B179-A65DE454D836}"/>
          </ac:spMkLst>
        </pc:s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3514641858" sldId="286"/>
            <ac:picMk id="4" creationId="{D83A4D62-6565-42DA-8719-77E59EDD81A0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2264181181" sldId="287"/>
        </pc:sldMkLst>
        <pc:spChg chg="add del mod ord">
          <ac:chgData name="Gastgebruiker" userId="9abd6e19bbc1c8e1" providerId="Windows Live" clId="Web-{F1E04FEE-AF27-4ECA-856D-AA412BD48B21}" dt="2022-02-05T19:57:26.119" v="163"/>
          <ac:spMkLst>
            <pc:docMk/>
            <pc:sldMk cId="2264181181" sldId="287"/>
            <ac:spMk id="2" creationId="{5242B68D-0615-49D2-B52E-1EFDA16BC30A}"/>
          </ac:spMkLst>
        </pc:spChg>
        <pc:spChg chg="add del">
          <ac:chgData name="Gastgebruiker" userId="9abd6e19bbc1c8e1" providerId="Windows Live" clId="Web-{F1E04FEE-AF27-4ECA-856D-AA412BD48B21}" dt="2022-02-05T19:38:25.852" v="113"/>
          <ac:spMkLst>
            <pc:docMk/>
            <pc:sldMk cId="2264181181" sldId="287"/>
            <ac:spMk id="3" creationId="{315954E6-B31A-4F86-8FA4-634BE9BB1A13}"/>
          </ac:spMkLst>
        </pc:spChg>
        <pc:spChg chg="add del">
          <ac:chgData name="Gastgebruiker" userId="9abd6e19bbc1c8e1" providerId="Windows Live" clId="Web-{F1E04FEE-AF27-4ECA-856D-AA412BD48B21}" dt="2022-02-05T19:45:46.021" v="144"/>
          <ac:spMkLst>
            <pc:docMk/>
            <pc:sldMk cId="2264181181" sldId="287"/>
            <ac:spMk id="7" creationId="{2ABBB681-F4D2-40F2-ACC3-DE0B4B4880EF}"/>
          </ac:spMkLst>
        </pc:spChg>
        <pc:spChg chg="add del">
          <ac:chgData name="Gastgebruiker" userId="9abd6e19bbc1c8e1" providerId="Windows Live" clId="Web-{F1E04FEE-AF27-4ECA-856D-AA412BD48B21}" dt="2022-02-05T19:45:46.021" v="144"/>
          <ac:spMkLst>
            <pc:docMk/>
            <pc:sldMk cId="2264181181" sldId="287"/>
            <ac:spMk id="8" creationId="{09388ED0-1FEF-4E11-B488-BD661D1AC1A6}"/>
          </ac:spMkLst>
        </pc:spChg>
        <pc:spChg chg="add del mod ord">
          <ac:chgData name="Gastgebruiker" userId="9abd6e19bbc1c8e1" providerId="Windows Live" clId="Web-{F1E04FEE-AF27-4ECA-856D-AA412BD48B21}" dt="2022-02-05T19:57:23.243" v="162"/>
          <ac:spMkLst>
            <pc:docMk/>
            <pc:sldMk cId="2264181181" sldId="287"/>
            <ac:spMk id="9" creationId="{42B9C698-E496-43C2-8165-0F7FCD0FCAAA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264181181" sldId="287"/>
            <ac:spMk id="10" creationId="{9D3B3C7E-BC2D-4436-8B03-AC421FA66787}"/>
          </ac:spMkLst>
        </pc:spChg>
        <pc:spChg chg="add del">
          <ac:chgData name="Gastgebruiker" userId="9abd6e19bbc1c8e1" providerId="Windows Live" clId="Web-{F1E04FEE-AF27-4ECA-856D-AA412BD48B21}" dt="2022-02-05T19:57:23.243" v="162"/>
          <ac:spMkLst>
            <pc:docMk/>
            <pc:sldMk cId="2264181181" sldId="287"/>
            <ac:spMk id="11" creationId="{F13A95FF-1A75-49AA-86AE-EED61BD0E408}"/>
          </ac:spMkLst>
        </pc:spChg>
        <pc:spChg chg="add del mod ord">
          <ac:chgData name="Gastgebruiker" userId="9abd6e19bbc1c8e1" providerId="Windows Live" clId="Web-{F1E04FEE-AF27-4ECA-856D-AA412BD48B21}" dt="2022-02-05T19:57:23.243" v="162"/>
          <ac:spMkLst>
            <pc:docMk/>
            <pc:sldMk cId="2264181181" sldId="287"/>
            <ac:spMk id="13" creationId="{5242B68D-0615-49D2-B52E-1EFDA16BC30A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264181181" sldId="287"/>
            <ac:spMk id="17" creationId="{4905C695-F54E-4EF8-8AEF-811D460E7AFE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2264181181" sldId="287"/>
            <ac:spMk id="19" creationId="{485CD2A3-2099-476E-9A85-55DC735FA2B7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2264181181" sldId="287"/>
            <ac:grpSpMk id="12" creationId="{79B5D0C1-066E-4C02-A6B8-59FAE4A19724}"/>
          </ac:grpSpMkLst>
        </pc:gr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2264181181" sldId="287"/>
            <ac:grpSpMk id="21" creationId="{E92979E8-2E86-433E-A7E4-5F102E45A8EE}"/>
          </ac:grpSpMkLst>
        </pc:grpChg>
        <pc:picChg chg="add del mod ord">
          <ac:chgData name="Gastgebruiker" userId="9abd6e19bbc1c8e1" providerId="Windows Live" clId="Web-{F1E04FEE-AF27-4ECA-856D-AA412BD48B21}" dt="2022-02-05T19:37:30.788" v="112"/>
          <ac:picMkLst>
            <pc:docMk/>
            <pc:sldMk cId="2264181181" sldId="287"/>
            <ac:picMk id="4" creationId="{ADDAF8B7-9FD0-4920-98C6-433F309231CA}"/>
          </ac:picMkLst>
        </pc:pic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2264181181" sldId="287"/>
            <ac:picMk id="5" creationId="{51D34DAD-1AD6-4DDE-9705-8ABF4692E7C3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3091650031" sldId="288"/>
        </pc:sldMkLst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3091650031" sldId="288"/>
            <ac:spMk id="2" creationId="{7CD35B35-1359-4A1C-AF95-7206654FF9C4}"/>
          </ac:spMkLst>
        </pc:spChg>
        <pc:spChg chg="del">
          <ac:chgData name="Gastgebruiker" userId="9abd6e19bbc1c8e1" providerId="Windows Live" clId="Web-{F1E04FEE-AF27-4ECA-856D-AA412BD48B21}" dt="2022-02-05T19:39:22.603" v="117"/>
          <ac:spMkLst>
            <pc:docMk/>
            <pc:sldMk cId="3091650031" sldId="288"/>
            <ac:spMk id="3" creationId="{4F78FFD0-417A-43DF-82B7-477604180941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091650031" sldId="288"/>
            <ac:spMk id="9" creationId="{9D3B3C7E-BC2D-4436-8B03-AC421FA66787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091650031" sldId="288"/>
            <ac:spMk id="16" creationId="{4905C695-F54E-4EF8-8AEF-811D460E7AFE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091650031" sldId="288"/>
            <ac:spMk id="18" creationId="{485CD2A3-2099-476E-9A85-55DC735FA2B7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3091650031" sldId="288"/>
            <ac:grpSpMk id="11" creationId="{79B5D0C1-066E-4C02-A6B8-59FAE4A19724}"/>
          </ac:grpSpMkLst>
        </pc:gr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3091650031" sldId="288"/>
            <ac:grpSpMk id="20" creationId="{E92979E8-2E86-433E-A7E4-5F102E45A8EE}"/>
          </ac:grpSpMkLst>
        </pc:grp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3091650031" sldId="288"/>
            <ac:picMk id="4" creationId="{3299AF41-10CE-482C-AD72-F2E1A77FD13E}"/>
          </ac:picMkLst>
        </pc:picChg>
      </pc:sldChg>
      <pc:sldChg chg="addSp delSp modSp new mod setBg modClrScheme delDesignElem chgLayout">
        <pc:chgData name="Gastgebruiker" userId="9abd6e19bbc1c8e1" providerId="Windows Live" clId="Web-{F1E04FEE-AF27-4ECA-856D-AA412BD48B21}" dt="2022-02-05T19:57:26.119" v="163"/>
        <pc:sldMkLst>
          <pc:docMk/>
          <pc:sldMk cId="725719227" sldId="289"/>
        </pc:sldMkLst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725719227" sldId="289"/>
            <ac:spMk id="2" creationId="{C85DBBC6-0362-48DD-B5C9-81662DB5E175}"/>
          </ac:spMkLst>
        </pc:spChg>
        <pc:spChg chg="add del">
          <ac:chgData name="Gastgebruiker" userId="9abd6e19bbc1c8e1" providerId="Windows Live" clId="Web-{F1E04FEE-AF27-4ECA-856D-AA412BD48B21}" dt="2022-02-05T19:41:23.482" v="124"/>
          <ac:spMkLst>
            <pc:docMk/>
            <pc:sldMk cId="725719227" sldId="289"/>
            <ac:spMk id="3" creationId="{569077B8-51FB-4243-BFBD-A16A19EC4FC8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725719227" sldId="289"/>
            <ac:spMk id="10" creationId="{9D3B3C7E-BC2D-4436-8B03-AC421FA66787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725719227" sldId="289"/>
            <ac:spMk id="17" creationId="{DD8EACB7-D372-470B-B76E-A829D00310CD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725719227" sldId="289"/>
            <ac:spMk id="19" creationId="{C7EA4B13-46D3-41EE-95DA-7B2100DE940B}"/>
          </ac:spMkLst>
        </pc:s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725719227" sldId="289"/>
            <ac:grpSpMk id="12" creationId="{79B5D0C1-066E-4C02-A6B8-59FAE4A19724}"/>
          </ac:grpSpMkLst>
        </pc:gr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725719227" sldId="289"/>
            <ac:grpSpMk id="21" creationId="{DCEEEBE1-DC7B-4168-90C6-DB88876E30DD}"/>
          </ac:grpSpMkLst>
        </pc:grpChg>
        <pc:picChg chg="add del mod ord">
          <ac:chgData name="Gastgebruiker" userId="9abd6e19bbc1c8e1" providerId="Windows Live" clId="Web-{F1E04FEE-AF27-4ECA-856D-AA412BD48B21}" dt="2022-02-05T19:40:34.887" v="123"/>
          <ac:picMkLst>
            <pc:docMk/>
            <pc:sldMk cId="725719227" sldId="289"/>
            <ac:picMk id="4" creationId="{7F0D2FD9-FA65-41E2-A4E7-24AC2663CC41}"/>
          </ac:picMkLst>
        </pc:picChg>
        <pc:picChg chg="add mod ord">
          <ac:chgData name="Gastgebruiker" userId="9abd6e19bbc1c8e1" providerId="Windows Live" clId="Web-{F1E04FEE-AF27-4ECA-856D-AA412BD48B21}" dt="2022-02-05T19:57:26.119" v="163"/>
          <ac:picMkLst>
            <pc:docMk/>
            <pc:sldMk cId="725719227" sldId="289"/>
            <ac:picMk id="5" creationId="{2941B3DA-D1B0-4664-A503-2117193258AB}"/>
          </ac:picMkLst>
        </pc:picChg>
      </pc:sldChg>
      <pc:sldChg chg="addSp delSp modSp new mod setBg modClrScheme addAnim delAnim modAnim setClrOvrMap delDesignElem chgLayout">
        <pc:chgData name="Gastgebruiker" userId="9abd6e19bbc1c8e1" providerId="Windows Live" clId="Web-{F1E04FEE-AF27-4ECA-856D-AA412BD48B21}" dt="2022-02-05T19:57:39.744" v="164"/>
        <pc:sldMkLst>
          <pc:docMk/>
          <pc:sldMk cId="3141539264" sldId="290"/>
        </pc:sldMkLst>
        <pc:spChg chg="mod ord">
          <ac:chgData name="Gastgebruiker" userId="9abd6e19bbc1c8e1" providerId="Windows Live" clId="Web-{F1E04FEE-AF27-4ECA-856D-AA412BD48B21}" dt="2022-02-05T19:57:26.119" v="163"/>
          <ac:spMkLst>
            <pc:docMk/>
            <pc:sldMk cId="3141539264" sldId="290"/>
            <ac:spMk id="2" creationId="{4157A8F2-52F7-47F4-BFB1-A64D3BAEF1CC}"/>
          </ac:spMkLst>
        </pc:spChg>
        <pc:spChg chg="del">
          <ac:chgData name="Gastgebruiker" userId="9abd6e19bbc1c8e1" providerId="Windows Live" clId="Web-{F1E04FEE-AF27-4ECA-856D-AA412BD48B21}" dt="2022-02-05T19:41:55.874" v="128"/>
          <ac:spMkLst>
            <pc:docMk/>
            <pc:sldMk cId="3141539264" sldId="290"/>
            <ac:spMk id="3" creationId="{41815512-C395-4227-9637-63A13C4ABD80}"/>
          </ac:spMkLst>
        </pc:spChg>
        <pc:spChg chg="add del">
          <ac:chgData name="Gastgebruiker" userId="9abd6e19bbc1c8e1" providerId="Windows Live" clId="Web-{F1E04FEE-AF27-4ECA-856D-AA412BD48B21}" dt="2022-02-05T19:42:42.156" v="132"/>
          <ac:spMkLst>
            <pc:docMk/>
            <pc:sldMk cId="3141539264" sldId="290"/>
            <ac:spMk id="9" creationId="{9D3B3C7E-BC2D-4436-8B03-AC421FA66787}"/>
          </ac:spMkLst>
        </pc:spChg>
        <pc:spChg chg="add del">
          <ac:chgData name="Gastgebruiker" userId="9abd6e19bbc1c8e1" providerId="Windows Live" clId="Web-{F1E04FEE-AF27-4ECA-856D-AA412BD48B21}" dt="2022-02-05T19:42:42.156" v="132"/>
          <ac:spMkLst>
            <pc:docMk/>
            <pc:sldMk cId="3141539264" sldId="290"/>
            <ac:spMk id="16" creationId="{DB33B578-A8C0-4D0F-8846-FBE386EDC31B}"/>
          </ac:spMkLst>
        </pc:spChg>
        <pc:spChg chg="add del">
          <ac:chgData name="Gastgebruiker" userId="9abd6e19bbc1c8e1" providerId="Windows Live" clId="Web-{F1E04FEE-AF27-4ECA-856D-AA412BD48B21}" dt="2022-02-05T19:42:42.156" v="132"/>
          <ac:spMkLst>
            <pc:docMk/>
            <pc:sldMk cId="3141539264" sldId="290"/>
            <ac:spMk id="18" creationId="{DD8EACB7-D372-470B-B76E-A829D00310CD}"/>
          </ac:spMkLst>
        </pc:spChg>
        <pc:spChg chg="add del">
          <ac:chgData name="Gastgebruiker" userId="9abd6e19bbc1c8e1" providerId="Windows Live" clId="Web-{F1E04FEE-AF27-4ECA-856D-AA412BD48B21}" dt="2022-02-05T19:42:42.156" v="132"/>
          <ac:spMkLst>
            <pc:docMk/>
            <pc:sldMk cId="3141539264" sldId="290"/>
            <ac:spMk id="20" creationId="{C7EA4B13-46D3-41EE-95DA-7B2100DE940B}"/>
          </ac:spMkLst>
        </pc:spChg>
        <pc:spChg chg="add mod ord">
          <ac:chgData name="Gastgebruiker" userId="9abd6e19bbc1c8e1" providerId="Windows Live" clId="Web-{F1E04FEE-AF27-4ECA-856D-AA412BD48B21}" dt="2022-02-05T19:57:26.119" v="163"/>
          <ac:spMkLst>
            <pc:docMk/>
            <pc:sldMk cId="3141539264" sldId="290"/>
            <ac:spMk id="29" creationId="{90E40343-3B73-4804-B613-05CEAE052114}"/>
          </ac:spMkLst>
        </pc:spChg>
        <pc:spChg chg="add del">
          <ac:chgData name="Gastgebruiker" userId="9abd6e19bbc1c8e1" providerId="Windows Live" clId="Web-{F1E04FEE-AF27-4ECA-856D-AA412BD48B21}" dt="2022-02-05T19:43:15.407" v="135"/>
          <ac:spMkLst>
            <pc:docMk/>
            <pc:sldMk cId="3141539264" sldId="290"/>
            <ac:spMk id="32" creationId="{C07271E9-21F4-400B-84B6-052EAFCFE540}"/>
          </ac:spMkLst>
        </pc:spChg>
        <pc:spChg chg="add del">
          <ac:chgData name="Gastgebruiker" userId="9abd6e19bbc1c8e1" providerId="Windows Live" clId="Web-{F1E04FEE-AF27-4ECA-856D-AA412BD48B21}" dt="2022-02-05T19:43:15.407" v="135"/>
          <ac:spMkLst>
            <pc:docMk/>
            <pc:sldMk cId="3141539264" sldId="290"/>
            <ac:spMk id="34" creationId="{3E3D78ED-34B7-4F8E-8377-994DCAD3C852}"/>
          </ac:spMkLst>
        </pc:spChg>
        <pc:spChg chg="add del">
          <ac:chgData name="Gastgebruiker" userId="9abd6e19bbc1c8e1" providerId="Windows Live" clId="Web-{F1E04FEE-AF27-4ECA-856D-AA412BD48B21}" dt="2022-02-05T19:43:15.173" v="134"/>
          <ac:spMkLst>
            <pc:docMk/>
            <pc:sldMk cId="3141539264" sldId="290"/>
            <ac:spMk id="44" creationId="{51A01047-632B-4F57-9CDB-AA680D5BBB19}"/>
          </ac:spMkLst>
        </pc:spChg>
        <pc:spChg chg="add del">
          <ac:chgData name="Gastgebruiker" userId="9abd6e19bbc1c8e1" providerId="Windows Live" clId="Web-{F1E04FEE-AF27-4ECA-856D-AA412BD48B21}" dt="2022-02-05T19:43:15.173" v="134"/>
          <ac:spMkLst>
            <pc:docMk/>
            <pc:sldMk cId="3141539264" sldId="290"/>
            <ac:spMk id="46" creationId="{48EF695B-E7DE-4164-862A-9CD06DFB0EC0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141539264" sldId="290"/>
            <ac:spMk id="54" creationId="{158E38A4-F699-490C-8D1F-E8AD332D9B45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141539264" sldId="290"/>
            <ac:spMk id="55" creationId="{939C6AAB-48AC-41A3-95C2-6BF83715DF62}"/>
          </ac:spMkLst>
        </pc:spChg>
        <pc:spChg chg="add del">
          <ac:chgData name="Gastgebruiker" userId="9abd6e19bbc1c8e1" providerId="Windows Live" clId="Web-{F1E04FEE-AF27-4ECA-856D-AA412BD48B21}" dt="2022-02-05T19:57:26.119" v="163"/>
          <ac:spMkLst>
            <pc:docMk/>
            <pc:sldMk cId="3141539264" sldId="290"/>
            <ac:spMk id="56" creationId="{F6EE861B-7D2F-4B7C-A6E3-5937E81B8025}"/>
          </ac:spMkLst>
        </pc:spChg>
        <pc:grpChg chg="add del">
          <ac:chgData name="Gastgebruiker" userId="9abd6e19bbc1c8e1" providerId="Windows Live" clId="Web-{F1E04FEE-AF27-4ECA-856D-AA412BD48B21}" dt="2022-02-05T19:42:42.156" v="132"/>
          <ac:grpSpMkLst>
            <pc:docMk/>
            <pc:sldMk cId="3141539264" sldId="290"/>
            <ac:grpSpMk id="11" creationId="{79B5D0C1-066E-4C02-A6B8-59FAE4A19724}"/>
          </ac:grpSpMkLst>
        </pc:grpChg>
        <pc:grpChg chg="add del">
          <ac:chgData name="Gastgebruiker" userId="9abd6e19bbc1c8e1" providerId="Windows Live" clId="Web-{F1E04FEE-AF27-4ECA-856D-AA412BD48B21}" dt="2022-02-05T19:42:42.156" v="132"/>
          <ac:grpSpMkLst>
            <pc:docMk/>
            <pc:sldMk cId="3141539264" sldId="290"/>
            <ac:grpSpMk id="22" creationId="{DCEEEBE1-DC7B-4168-90C6-DB88876E30DD}"/>
          </ac:grpSpMkLst>
        </pc:grpChg>
        <pc:grpChg chg="add del">
          <ac:chgData name="Gastgebruiker" userId="9abd6e19bbc1c8e1" providerId="Windows Live" clId="Web-{F1E04FEE-AF27-4ECA-856D-AA412BD48B21}" dt="2022-02-05T19:43:15.407" v="135"/>
          <ac:grpSpMkLst>
            <pc:docMk/>
            <pc:sldMk cId="3141539264" sldId="290"/>
            <ac:grpSpMk id="36" creationId="{A1527245-C5C2-4BD3-8317-C4D6D7A10213}"/>
          </ac:grpSpMkLst>
        </pc:grpChg>
        <pc:grpChg chg="add del">
          <ac:chgData name="Gastgebruiker" userId="9abd6e19bbc1c8e1" providerId="Windows Live" clId="Web-{F1E04FEE-AF27-4ECA-856D-AA412BD48B21}" dt="2022-02-05T19:43:15.173" v="134"/>
          <ac:grpSpMkLst>
            <pc:docMk/>
            <pc:sldMk cId="3141539264" sldId="290"/>
            <ac:grpSpMk id="48" creationId="{D5ADB088-C125-457F-9C61-DFE21DCEF4A5}"/>
          </ac:grpSpMkLst>
        </pc:grpChg>
        <pc:grpChg chg="add del">
          <ac:chgData name="Gastgebruiker" userId="9abd6e19bbc1c8e1" providerId="Windows Live" clId="Web-{F1E04FEE-AF27-4ECA-856D-AA412BD48B21}" dt="2022-02-05T19:57:26.119" v="163"/>
          <ac:grpSpMkLst>
            <pc:docMk/>
            <pc:sldMk cId="3141539264" sldId="290"/>
            <ac:grpSpMk id="50" creationId="{53745597-CF0F-4C14-83C4-612B382A9091}"/>
          </ac:grpSpMkLst>
        </pc:grpChg>
        <pc:picChg chg="add mod ord">
          <ac:chgData name="Gastgebruiker" userId="9abd6e19bbc1c8e1" providerId="Windows Live" clId="Web-{F1E04FEE-AF27-4ECA-856D-AA412BD48B21}" dt="2022-02-05T19:43:21.360" v="136" actId="1076"/>
          <ac:picMkLst>
            <pc:docMk/>
            <pc:sldMk cId="3141539264" sldId="290"/>
            <ac:picMk id="4" creationId="{263B39F5-7A11-4E15-90EA-9BDCED302A1F}"/>
          </ac:picMkLst>
        </pc:picChg>
      </pc:sldChg>
      <pc:sldChg chg="new del">
        <pc:chgData name="Gastgebruiker" userId="9abd6e19bbc1c8e1" providerId="Windows Live" clId="Web-{F1E04FEE-AF27-4ECA-856D-AA412BD48B21}" dt="2022-02-05T19:48:09.759" v="157"/>
        <pc:sldMkLst>
          <pc:docMk/>
          <pc:sldMk cId="861190573" sldId="291"/>
        </pc:sldMkLst>
      </pc:sldChg>
      <pc:sldMasterChg chg="add del addSldLayout delSldLayout">
        <pc:chgData name="Gastgebruiker" userId="9abd6e19bbc1c8e1" providerId="Windows Live" clId="Web-{F1E04FEE-AF27-4ECA-856D-AA412BD48B21}" dt="2022-02-05T19:57:26.119" v="163"/>
        <pc:sldMasterMkLst>
          <pc:docMk/>
          <pc:sldMasterMk cId="3575166095" sldId="2147483660"/>
        </pc:sldMasterMkLst>
        <pc:sldLayoutChg chg="add del">
          <pc:chgData name="Gastgebruiker" userId="9abd6e19bbc1c8e1" providerId="Windows Live" clId="Web-{F1E04FEE-AF27-4ECA-856D-AA412BD48B21}" dt="2022-02-05T19:57:26.119" v="163"/>
          <pc:sldLayoutMkLst>
            <pc:docMk/>
            <pc:sldMasterMk cId="3575166095" sldId="2147483660"/>
            <pc:sldLayoutMk cId="638738781" sldId="2147483661"/>
          </pc:sldLayoutMkLst>
        </pc:sldLayoutChg>
        <pc:sldLayoutChg chg="add del">
          <pc:chgData name="Gastgebruiker" userId="9abd6e19bbc1c8e1" providerId="Windows Live" clId="Web-{F1E04FEE-AF27-4ECA-856D-AA412BD48B21}" dt="2022-02-05T19:57:26.119" v="163"/>
          <pc:sldLayoutMkLst>
            <pc:docMk/>
            <pc:sldMasterMk cId="3575166095" sldId="2147483660"/>
            <pc:sldLayoutMk cId="3218715043" sldId="2147483662"/>
          </pc:sldLayoutMkLst>
        </pc:sldLayoutChg>
        <pc:sldLayoutChg chg="add del">
          <pc:chgData name="Gastgebruiker" userId="9abd6e19bbc1c8e1" providerId="Windows Live" clId="Web-{F1E04FEE-AF27-4ECA-856D-AA412BD48B21}" dt="2022-02-05T19:57:26.119" v="163"/>
          <pc:sldLayoutMkLst>
            <pc:docMk/>
            <pc:sldMasterMk cId="3575166095" sldId="2147483660"/>
            <pc:sldLayoutMk cId="3113088817" sldId="2147483663"/>
          </pc:sldLayoutMkLst>
        </pc:sldLayoutChg>
        <pc:sldLayoutChg chg="add del">
          <pc:chgData name="Gastgebruiker" userId="9abd6e19bbc1c8e1" providerId="Windows Live" clId="Web-{F1E04FEE-AF27-4ECA-856D-AA412BD48B21}" dt="2022-02-05T19:57:26.119" v="163"/>
          <pc:sldLayoutMkLst>
            <pc:docMk/>
            <pc:sldMasterMk cId="3575166095" sldId="2147483660"/>
            <pc:sldLayoutMk cId="1959982299" sldId="2147483664"/>
          </pc:sldLayoutMkLst>
        </pc:sldLayoutChg>
        <pc:sldLayoutChg chg="add del">
          <pc:chgData name="Gastgebruiker" userId="9abd6e19bbc1c8e1" providerId="Windows Live" clId="Web-{F1E04FEE-AF27-4ECA-856D-AA412BD48B21}" dt="2022-02-05T19:57:26.119" v="163"/>
          <pc:sldLayoutMkLst>
            <pc:docMk/>
            <pc:sldMasterMk cId="3575166095" sldId="2147483660"/>
            <pc:sldLayoutMk cId="1000965877" sldId="2147483665"/>
          </pc:sldLayoutMkLst>
        </pc:sldLayoutChg>
        <pc:sldLayoutChg chg="add del">
          <pc:chgData name="Gastgebruiker" userId="9abd6e19bbc1c8e1" providerId="Windows Live" clId="Web-{F1E04FEE-AF27-4ECA-856D-AA412BD48B21}" dt="2022-02-05T19:57:26.119" v="163"/>
          <pc:sldLayoutMkLst>
            <pc:docMk/>
            <pc:sldMasterMk cId="3575166095" sldId="2147483660"/>
            <pc:sldLayoutMk cId="4231066685" sldId="2147483666"/>
          </pc:sldLayoutMkLst>
        </pc:sldLayoutChg>
        <pc:sldLayoutChg chg="add del">
          <pc:chgData name="Gastgebruiker" userId="9abd6e19bbc1c8e1" providerId="Windows Live" clId="Web-{F1E04FEE-AF27-4ECA-856D-AA412BD48B21}" dt="2022-02-05T19:57:26.119" v="163"/>
          <pc:sldLayoutMkLst>
            <pc:docMk/>
            <pc:sldMasterMk cId="3575166095" sldId="2147483660"/>
            <pc:sldLayoutMk cId="205469823" sldId="2147483667"/>
          </pc:sldLayoutMkLst>
        </pc:sldLayoutChg>
        <pc:sldLayoutChg chg="add del">
          <pc:chgData name="Gastgebruiker" userId="9abd6e19bbc1c8e1" providerId="Windows Live" clId="Web-{F1E04FEE-AF27-4ECA-856D-AA412BD48B21}" dt="2022-02-05T19:57:26.119" v="163"/>
          <pc:sldLayoutMkLst>
            <pc:docMk/>
            <pc:sldMasterMk cId="3575166095" sldId="2147483660"/>
            <pc:sldLayoutMk cId="3991363096" sldId="2147483668"/>
          </pc:sldLayoutMkLst>
        </pc:sldLayoutChg>
        <pc:sldLayoutChg chg="add del">
          <pc:chgData name="Gastgebruiker" userId="9abd6e19bbc1c8e1" providerId="Windows Live" clId="Web-{F1E04FEE-AF27-4ECA-856D-AA412BD48B21}" dt="2022-02-05T19:57:26.119" v="163"/>
          <pc:sldLayoutMkLst>
            <pc:docMk/>
            <pc:sldMasterMk cId="3575166095" sldId="2147483660"/>
            <pc:sldLayoutMk cId="2403273070" sldId="2147483669"/>
          </pc:sldLayoutMkLst>
        </pc:sldLayoutChg>
        <pc:sldLayoutChg chg="add del">
          <pc:chgData name="Gastgebruiker" userId="9abd6e19bbc1c8e1" providerId="Windows Live" clId="Web-{F1E04FEE-AF27-4ECA-856D-AA412BD48B21}" dt="2022-02-05T19:57:26.119" v="163"/>
          <pc:sldLayoutMkLst>
            <pc:docMk/>
            <pc:sldMasterMk cId="3575166095" sldId="2147483660"/>
            <pc:sldLayoutMk cId="2409147036" sldId="2147483670"/>
          </pc:sldLayoutMkLst>
        </pc:sldLayoutChg>
        <pc:sldLayoutChg chg="add del">
          <pc:chgData name="Gastgebruiker" userId="9abd6e19bbc1c8e1" providerId="Windows Live" clId="Web-{F1E04FEE-AF27-4ECA-856D-AA412BD48B21}" dt="2022-02-05T19:57:26.119" v="163"/>
          <pc:sldLayoutMkLst>
            <pc:docMk/>
            <pc:sldMasterMk cId="3575166095" sldId="2147483660"/>
            <pc:sldLayoutMk cId="2430940867" sldId="2147483671"/>
          </pc:sldLayoutMkLst>
        </pc:sldLayoutChg>
      </pc:sldMasterChg>
      <pc:sldMasterChg chg="add del addSldLayout delSldLayout modSldLayout">
        <pc:chgData name="Gastgebruiker" userId="9abd6e19bbc1c8e1" providerId="Windows Live" clId="Web-{F1E04FEE-AF27-4ECA-856D-AA412BD48B21}" dt="2022-02-05T19:57:26.119" v="163"/>
        <pc:sldMasterMkLst>
          <pc:docMk/>
          <pc:sldMasterMk cId="119025664" sldId="2147483672"/>
        </pc:sldMasterMkLst>
        <pc:sldLayoutChg chg="add del mod replId">
          <pc:chgData name="Gastgebruiker" userId="9abd6e19bbc1c8e1" providerId="Windows Live" clId="Web-{F1E04FEE-AF27-4ECA-856D-AA412BD48B21}" dt="2022-02-05T19:57:26.119" v="163"/>
          <pc:sldLayoutMkLst>
            <pc:docMk/>
            <pc:sldMasterMk cId="119025664" sldId="2147483672"/>
            <pc:sldLayoutMk cId="1649071739" sldId="2147483673"/>
          </pc:sldLayoutMkLst>
        </pc:sldLayoutChg>
        <pc:sldLayoutChg chg="add del mod replId">
          <pc:chgData name="Gastgebruiker" userId="9abd6e19bbc1c8e1" providerId="Windows Live" clId="Web-{F1E04FEE-AF27-4ECA-856D-AA412BD48B21}" dt="2022-02-05T19:57:26.119" v="163"/>
          <pc:sldLayoutMkLst>
            <pc:docMk/>
            <pc:sldMasterMk cId="119025664" sldId="2147483672"/>
            <pc:sldLayoutMk cId="4252015268" sldId="2147483674"/>
          </pc:sldLayoutMkLst>
        </pc:sldLayoutChg>
        <pc:sldLayoutChg chg="add del mod replId">
          <pc:chgData name="Gastgebruiker" userId="9abd6e19bbc1c8e1" providerId="Windows Live" clId="Web-{F1E04FEE-AF27-4ECA-856D-AA412BD48B21}" dt="2022-02-05T19:57:26.119" v="163"/>
          <pc:sldLayoutMkLst>
            <pc:docMk/>
            <pc:sldMasterMk cId="119025664" sldId="2147483672"/>
            <pc:sldLayoutMk cId="3289448270" sldId="2147483675"/>
          </pc:sldLayoutMkLst>
        </pc:sldLayoutChg>
        <pc:sldLayoutChg chg="add del mod replId">
          <pc:chgData name="Gastgebruiker" userId="9abd6e19bbc1c8e1" providerId="Windows Live" clId="Web-{F1E04FEE-AF27-4ECA-856D-AA412BD48B21}" dt="2022-02-05T19:57:26.119" v="163"/>
          <pc:sldLayoutMkLst>
            <pc:docMk/>
            <pc:sldMasterMk cId="119025664" sldId="2147483672"/>
            <pc:sldLayoutMk cId="1462800165" sldId="2147483676"/>
          </pc:sldLayoutMkLst>
        </pc:sldLayoutChg>
        <pc:sldLayoutChg chg="add del mod replId">
          <pc:chgData name="Gastgebruiker" userId="9abd6e19bbc1c8e1" providerId="Windows Live" clId="Web-{F1E04FEE-AF27-4ECA-856D-AA412BD48B21}" dt="2022-02-05T19:57:26.119" v="163"/>
          <pc:sldLayoutMkLst>
            <pc:docMk/>
            <pc:sldMasterMk cId="119025664" sldId="2147483672"/>
            <pc:sldLayoutMk cId="1688113967" sldId="2147483677"/>
          </pc:sldLayoutMkLst>
        </pc:sldLayoutChg>
        <pc:sldLayoutChg chg="add del mod replId">
          <pc:chgData name="Gastgebruiker" userId="9abd6e19bbc1c8e1" providerId="Windows Live" clId="Web-{F1E04FEE-AF27-4ECA-856D-AA412BD48B21}" dt="2022-02-05T19:57:26.119" v="163"/>
          <pc:sldLayoutMkLst>
            <pc:docMk/>
            <pc:sldMasterMk cId="119025664" sldId="2147483672"/>
            <pc:sldLayoutMk cId="1857330459" sldId="2147483678"/>
          </pc:sldLayoutMkLst>
        </pc:sldLayoutChg>
        <pc:sldLayoutChg chg="add del mod replId">
          <pc:chgData name="Gastgebruiker" userId="9abd6e19bbc1c8e1" providerId="Windows Live" clId="Web-{F1E04FEE-AF27-4ECA-856D-AA412BD48B21}" dt="2022-02-05T19:57:26.119" v="163"/>
          <pc:sldLayoutMkLst>
            <pc:docMk/>
            <pc:sldMasterMk cId="119025664" sldId="2147483672"/>
            <pc:sldLayoutMk cId="1194499251" sldId="2147483679"/>
          </pc:sldLayoutMkLst>
        </pc:sldLayoutChg>
        <pc:sldLayoutChg chg="add del mod replId">
          <pc:chgData name="Gastgebruiker" userId="9abd6e19bbc1c8e1" providerId="Windows Live" clId="Web-{F1E04FEE-AF27-4ECA-856D-AA412BD48B21}" dt="2022-02-05T19:57:26.119" v="163"/>
          <pc:sldLayoutMkLst>
            <pc:docMk/>
            <pc:sldMasterMk cId="119025664" sldId="2147483672"/>
            <pc:sldLayoutMk cId="3210038268" sldId="2147483680"/>
          </pc:sldLayoutMkLst>
        </pc:sldLayoutChg>
        <pc:sldLayoutChg chg="add del mod replId">
          <pc:chgData name="Gastgebruiker" userId="9abd6e19bbc1c8e1" providerId="Windows Live" clId="Web-{F1E04FEE-AF27-4ECA-856D-AA412BD48B21}" dt="2022-02-05T19:57:26.119" v="163"/>
          <pc:sldLayoutMkLst>
            <pc:docMk/>
            <pc:sldMasterMk cId="119025664" sldId="2147483672"/>
            <pc:sldLayoutMk cId="1591461188" sldId="2147483681"/>
          </pc:sldLayoutMkLst>
        </pc:sldLayoutChg>
        <pc:sldLayoutChg chg="add del mod replId">
          <pc:chgData name="Gastgebruiker" userId="9abd6e19bbc1c8e1" providerId="Windows Live" clId="Web-{F1E04FEE-AF27-4ECA-856D-AA412BD48B21}" dt="2022-02-05T19:57:26.119" v="163"/>
          <pc:sldLayoutMkLst>
            <pc:docMk/>
            <pc:sldMasterMk cId="119025664" sldId="2147483672"/>
            <pc:sldLayoutMk cId="2035023382" sldId="2147483682"/>
          </pc:sldLayoutMkLst>
        </pc:sldLayoutChg>
        <pc:sldLayoutChg chg="add del mod replId">
          <pc:chgData name="Gastgebruiker" userId="9abd6e19bbc1c8e1" providerId="Windows Live" clId="Web-{F1E04FEE-AF27-4ECA-856D-AA412BD48B21}" dt="2022-02-05T19:57:26.119" v="163"/>
          <pc:sldLayoutMkLst>
            <pc:docMk/>
            <pc:sldMasterMk cId="119025664" sldId="2147483672"/>
            <pc:sldLayoutMk cId="2445828567" sldId="2147483683"/>
          </pc:sldLayoutMkLst>
        </pc:sldLayoutChg>
      </pc:sldMasterChg>
      <pc:sldMasterChg chg="add del addSldLayout delSldLayout modSldLayout">
        <pc:chgData name="Gastgebruiker" userId="9abd6e19bbc1c8e1" providerId="Windows Live" clId="Web-{F1E04FEE-AF27-4ECA-856D-AA412BD48B21}" dt="2022-02-05T19:57:09.790" v="160"/>
        <pc:sldMasterMkLst>
          <pc:docMk/>
          <pc:sldMasterMk cId="3954649175" sldId="2147483684"/>
        </pc:sldMasterMkLst>
        <pc:sldLayoutChg chg="add del mod replId">
          <pc:chgData name="Gastgebruiker" userId="9abd6e19bbc1c8e1" providerId="Windows Live" clId="Web-{F1E04FEE-AF27-4ECA-856D-AA412BD48B21}" dt="2022-02-05T19:57:09.790" v="160"/>
          <pc:sldLayoutMkLst>
            <pc:docMk/>
            <pc:sldMasterMk cId="3954649175" sldId="2147483684"/>
            <pc:sldLayoutMk cId="1036413448" sldId="2147483685"/>
          </pc:sldLayoutMkLst>
        </pc:sldLayoutChg>
        <pc:sldLayoutChg chg="add del mod replId">
          <pc:chgData name="Gastgebruiker" userId="9abd6e19bbc1c8e1" providerId="Windows Live" clId="Web-{F1E04FEE-AF27-4ECA-856D-AA412BD48B21}" dt="2022-02-05T19:57:09.790" v="160"/>
          <pc:sldLayoutMkLst>
            <pc:docMk/>
            <pc:sldMasterMk cId="3954649175" sldId="2147483684"/>
            <pc:sldLayoutMk cId="496141306" sldId="2147483686"/>
          </pc:sldLayoutMkLst>
        </pc:sldLayoutChg>
        <pc:sldLayoutChg chg="add del mod replId">
          <pc:chgData name="Gastgebruiker" userId="9abd6e19bbc1c8e1" providerId="Windows Live" clId="Web-{F1E04FEE-AF27-4ECA-856D-AA412BD48B21}" dt="2022-02-05T19:57:09.790" v="160"/>
          <pc:sldLayoutMkLst>
            <pc:docMk/>
            <pc:sldMasterMk cId="3954649175" sldId="2147483684"/>
            <pc:sldLayoutMk cId="3296437638" sldId="2147483687"/>
          </pc:sldLayoutMkLst>
        </pc:sldLayoutChg>
        <pc:sldLayoutChg chg="add del mod replId">
          <pc:chgData name="Gastgebruiker" userId="9abd6e19bbc1c8e1" providerId="Windows Live" clId="Web-{F1E04FEE-AF27-4ECA-856D-AA412BD48B21}" dt="2022-02-05T19:57:09.790" v="160"/>
          <pc:sldLayoutMkLst>
            <pc:docMk/>
            <pc:sldMasterMk cId="3954649175" sldId="2147483684"/>
            <pc:sldLayoutMk cId="1664327943" sldId="2147483688"/>
          </pc:sldLayoutMkLst>
        </pc:sldLayoutChg>
        <pc:sldLayoutChg chg="add del mod replId">
          <pc:chgData name="Gastgebruiker" userId="9abd6e19bbc1c8e1" providerId="Windows Live" clId="Web-{F1E04FEE-AF27-4ECA-856D-AA412BD48B21}" dt="2022-02-05T19:57:09.790" v="160"/>
          <pc:sldLayoutMkLst>
            <pc:docMk/>
            <pc:sldMasterMk cId="3954649175" sldId="2147483684"/>
            <pc:sldLayoutMk cId="2764145183" sldId="2147483689"/>
          </pc:sldLayoutMkLst>
        </pc:sldLayoutChg>
        <pc:sldLayoutChg chg="add del mod replId">
          <pc:chgData name="Gastgebruiker" userId="9abd6e19bbc1c8e1" providerId="Windows Live" clId="Web-{F1E04FEE-AF27-4ECA-856D-AA412BD48B21}" dt="2022-02-05T19:57:09.790" v="160"/>
          <pc:sldLayoutMkLst>
            <pc:docMk/>
            <pc:sldMasterMk cId="3954649175" sldId="2147483684"/>
            <pc:sldLayoutMk cId="1818579349" sldId="2147483690"/>
          </pc:sldLayoutMkLst>
        </pc:sldLayoutChg>
        <pc:sldLayoutChg chg="add del mod replId">
          <pc:chgData name="Gastgebruiker" userId="9abd6e19bbc1c8e1" providerId="Windows Live" clId="Web-{F1E04FEE-AF27-4ECA-856D-AA412BD48B21}" dt="2022-02-05T19:57:09.790" v="160"/>
          <pc:sldLayoutMkLst>
            <pc:docMk/>
            <pc:sldMasterMk cId="3954649175" sldId="2147483684"/>
            <pc:sldLayoutMk cId="647062869" sldId="2147483691"/>
          </pc:sldLayoutMkLst>
        </pc:sldLayoutChg>
        <pc:sldLayoutChg chg="add del mod replId">
          <pc:chgData name="Gastgebruiker" userId="9abd6e19bbc1c8e1" providerId="Windows Live" clId="Web-{F1E04FEE-AF27-4ECA-856D-AA412BD48B21}" dt="2022-02-05T19:57:09.790" v="160"/>
          <pc:sldLayoutMkLst>
            <pc:docMk/>
            <pc:sldMasterMk cId="3954649175" sldId="2147483684"/>
            <pc:sldLayoutMk cId="3234173223" sldId="2147483692"/>
          </pc:sldLayoutMkLst>
        </pc:sldLayoutChg>
        <pc:sldLayoutChg chg="add del mod replId">
          <pc:chgData name="Gastgebruiker" userId="9abd6e19bbc1c8e1" providerId="Windows Live" clId="Web-{F1E04FEE-AF27-4ECA-856D-AA412BD48B21}" dt="2022-02-05T19:57:09.790" v="160"/>
          <pc:sldLayoutMkLst>
            <pc:docMk/>
            <pc:sldMasterMk cId="3954649175" sldId="2147483684"/>
            <pc:sldLayoutMk cId="1530612429" sldId="2147483693"/>
          </pc:sldLayoutMkLst>
        </pc:sldLayoutChg>
        <pc:sldLayoutChg chg="add del mod replId">
          <pc:chgData name="Gastgebruiker" userId="9abd6e19bbc1c8e1" providerId="Windows Live" clId="Web-{F1E04FEE-AF27-4ECA-856D-AA412BD48B21}" dt="2022-02-05T19:57:09.790" v="160"/>
          <pc:sldLayoutMkLst>
            <pc:docMk/>
            <pc:sldMasterMk cId="3954649175" sldId="2147483684"/>
            <pc:sldLayoutMk cId="2254397731" sldId="2147483694"/>
          </pc:sldLayoutMkLst>
        </pc:sldLayoutChg>
        <pc:sldLayoutChg chg="add del mod replId">
          <pc:chgData name="Gastgebruiker" userId="9abd6e19bbc1c8e1" providerId="Windows Live" clId="Web-{F1E04FEE-AF27-4ECA-856D-AA412BD48B21}" dt="2022-02-05T19:57:09.790" v="160"/>
          <pc:sldLayoutMkLst>
            <pc:docMk/>
            <pc:sldMasterMk cId="3954649175" sldId="2147483684"/>
            <pc:sldLayoutMk cId="4204932809" sldId="2147483695"/>
          </pc:sldLayoutMkLst>
        </pc:sldLayoutChg>
      </pc:sldMasterChg>
      <pc:sldMasterChg chg="add del addSldLayout delSldLayout modSldLayout">
        <pc:chgData name="Gastgebruiker" userId="9abd6e19bbc1c8e1" providerId="Windows Live" clId="Web-{F1E04FEE-AF27-4ECA-856D-AA412BD48B21}" dt="2022-02-05T19:47:41.477" v="153"/>
        <pc:sldMasterMkLst>
          <pc:docMk/>
          <pc:sldMasterMk cId="473573659" sldId="2147483696"/>
        </pc:sldMasterMkLst>
        <pc:sldLayoutChg chg="add del mod replId">
          <pc:chgData name="Gastgebruiker" userId="9abd6e19bbc1c8e1" providerId="Windows Live" clId="Web-{F1E04FEE-AF27-4ECA-856D-AA412BD48B21}" dt="2022-02-05T19:47:41.477" v="153"/>
          <pc:sldLayoutMkLst>
            <pc:docMk/>
            <pc:sldMasterMk cId="473573659" sldId="2147483696"/>
            <pc:sldLayoutMk cId="962859595" sldId="2147483697"/>
          </pc:sldLayoutMkLst>
        </pc:sldLayoutChg>
        <pc:sldLayoutChg chg="add del mod replId">
          <pc:chgData name="Gastgebruiker" userId="9abd6e19bbc1c8e1" providerId="Windows Live" clId="Web-{F1E04FEE-AF27-4ECA-856D-AA412BD48B21}" dt="2022-02-05T19:47:41.477" v="153"/>
          <pc:sldLayoutMkLst>
            <pc:docMk/>
            <pc:sldMasterMk cId="473573659" sldId="2147483696"/>
            <pc:sldLayoutMk cId="1048591420" sldId="2147483698"/>
          </pc:sldLayoutMkLst>
        </pc:sldLayoutChg>
        <pc:sldLayoutChg chg="add del mod replId">
          <pc:chgData name="Gastgebruiker" userId="9abd6e19bbc1c8e1" providerId="Windows Live" clId="Web-{F1E04FEE-AF27-4ECA-856D-AA412BD48B21}" dt="2022-02-05T19:47:41.477" v="153"/>
          <pc:sldLayoutMkLst>
            <pc:docMk/>
            <pc:sldMasterMk cId="473573659" sldId="2147483696"/>
            <pc:sldLayoutMk cId="2897499986" sldId="2147483699"/>
          </pc:sldLayoutMkLst>
        </pc:sldLayoutChg>
        <pc:sldLayoutChg chg="add del mod replId">
          <pc:chgData name="Gastgebruiker" userId="9abd6e19bbc1c8e1" providerId="Windows Live" clId="Web-{F1E04FEE-AF27-4ECA-856D-AA412BD48B21}" dt="2022-02-05T19:47:41.477" v="153"/>
          <pc:sldLayoutMkLst>
            <pc:docMk/>
            <pc:sldMasterMk cId="473573659" sldId="2147483696"/>
            <pc:sldLayoutMk cId="3188251402" sldId="2147483700"/>
          </pc:sldLayoutMkLst>
        </pc:sldLayoutChg>
        <pc:sldLayoutChg chg="add del mod replId">
          <pc:chgData name="Gastgebruiker" userId="9abd6e19bbc1c8e1" providerId="Windows Live" clId="Web-{F1E04FEE-AF27-4ECA-856D-AA412BD48B21}" dt="2022-02-05T19:47:41.477" v="153"/>
          <pc:sldLayoutMkLst>
            <pc:docMk/>
            <pc:sldMasterMk cId="473573659" sldId="2147483696"/>
            <pc:sldLayoutMk cId="3436894331" sldId="2147483701"/>
          </pc:sldLayoutMkLst>
        </pc:sldLayoutChg>
        <pc:sldLayoutChg chg="add del mod replId">
          <pc:chgData name="Gastgebruiker" userId="9abd6e19bbc1c8e1" providerId="Windows Live" clId="Web-{F1E04FEE-AF27-4ECA-856D-AA412BD48B21}" dt="2022-02-05T19:47:41.477" v="153"/>
          <pc:sldLayoutMkLst>
            <pc:docMk/>
            <pc:sldMasterMk cId="473573659" sldId="2147483696"/>
            <pc:sldLayoutMk cId="3555511586" sldId="2147483702"/>
          </pc:sldLayoutMkLst>
        </pc:sldLayoutChg>
        <pc:sldLayoutChg chg="add del mod replId">
          <pc:chgData name="Gastgebruiker" userId="9abd6e19bbc1c8e1" providerId="Windows Live" clId="Web-{F1E04FEE-AF27-4ECA-856D-AA412BD48B21}" dt="2022-02-05T19:47:41.477" v="153"/>
          <pc:sldLayoutMkLst>
            <pc:docMk/>
            <pc:sldMasterMk cId="473573659" sldId="2147483696"/>
            <pc:sldLayoutMk cId="2740304621" sldId="2147483703"/>
          </pc:sldLayoutMkLst>
        </pc:sldLayoutChg>
        <pc:sldLayoutChg chg="add del mod replId">
          <pc:chgData name="Gastgebruiker" userId="9abd6e19bbc1c8e1" providerId="Windows Live" clId="Web-{F1E04FEE-AF27-4ECA-856D-AA412BD48B21}" dt="2022-02-05T19:47:41.477" v="153"/>
          <pc:sldLayoutMkLst>
            <pc:docMk/>
            <pc:sldMasterMk cId="473573659" sldId="2147483696"/>
            <pc:sldLayoutMk cId="505538249" sldId="2147483704"/>
          </pc:sldLayoutMkLst>
        </pc:sldLayoutChg>
        <pc:sldLayoutChg chg="add del mod replId">
          <pc:chgData name="Gastgebruiker" userId="9abd6e19bbc1c8e1" providerId="Windows Live" clId="Web-{F1E04FEE-AF27-4ECA-856D-AA412BD48B21}" dt="2022-02-05T19:47:41.477" v="153"/>
          <pc:sldLayoutMkLst>
            <pc:docMk/>
            <pc:sldMasterMk cId="473573659" sldId="2147483696"/>
            <pc:sldLayoutMk cId="3957226450" sldId="2147483705"/>
          </pc:sldLayoutMkLst>
        </pc:sldLayoutChg>
        <pc:sldLayoutChg chg="add del mod replId">
          <pc:chgData name="Gastgebruiker" userId="9abd6e19bbc1c8e1" providerId="Windows Live" clId="Web-{F1E04FEE-AF27-4ECA-856D-AA412BD48B21}" dt="2022-02-05T19:47:41.477" v="153"/>
          <pc:sldLayoutMkLst>
            <pc:docMk/>
            <pc:sldMasterMk cId="473573659" sldId="2147483696"/>
            <pc:sldLayoutMk cId="3767956506" sldId="2147483706"/>
          </pc:sldLayoutMkLst>
        </pc:sldLayoutChg>
        <pc:sldLayoutChg chg="add del mod replId">
          <pc:chgData name="Gastgebruiker" userId="9abd6e19bbc1c8e1" providerId="Windows Live" clId="Web-{F1E04FEE-AF27-4ECA-856D-AA412BD48B21}" dt="2022-02-05T19:47:41.477" v="153"/>
          <pc:sldLayoutMkLst>
            <pc:docMk/>
            <pc:sldMasterMk cId="473573659" sldId="2147483696"/>
            <pc:sldLayoutMk cId="2746921610" sldId="2147483707"/>
          </pc:sldLayoutMkLst>
        </pc:sldLayoutChg>
      </pc:sldMasterChg>
    </pc:docChg>
  </pc:docChgLst>
  <pc:docChgLst>
    <pc:chgData name="Gastgebruiker" userId="9abd6e19bbc1c8e1" providerId="Windows Live" clId="Web-{351A8CF6-5651-452C-9314-BF40B96BCF3F}"/>
    <pc:docChg chg="addSld delSld">
      <pc:chgData name="Gastgebruiker" userId="9abd6e19bbc1c8e1" providerId="Windows Live" clId="Web-{351A8CF6-5651-452C-9314-BF40B96BCF3F}" dt="2022-02-05T20:09:38.279" v="1"/>
      <pc:docMkLst>
        <pc:docMk/>
      </pc:docMkLst>
      <pc:sldChg chg="new del">
        <pc:chgData name="Gastgebruiker" userId="9abd6e19bbc1c8e1" providerId="Windows Live" clId="Web-{351A8CF6-5651-452C-9314-BF40B96BCF3F}" dt="2022-02-05T20:09:38.279" v="1"/>
        <pc:sldMkLst>
          <pc:docMk/>
          <pc:sldMk cId="703544595" sldId="29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094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1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38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4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327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6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6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6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82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8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6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9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1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5" descr="Afbeelding met speelgoed, pop, verschillende, lijn&#10;&#10;Automatisch gegenereerde beschrijving">
            <a:extLst>
              <a:ext uri="{FF2B5EF4-FFF2-40B4-BE49-F238E27FC236}">
                <a16:creationId xmlns:a16="http://schemas.microsoft.com/office/drawing/2014/main" id="{5C8AA234-DF0B-4613-8B8E-F5F9333F3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/>
          <a:stretch/>
        </p:blipFill>
        <p:spPr>
          <a:xfrm>
            <a:off x="62629" y="1"/>
            <a:ext cx="12192001" cy="6857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55401" y="1066801"/>
            <a:ext cx="7272408" cy="104479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 fontScale="90000"/>
          </a:bodyPr>
          <a:lstStyle/>
          <a:p>
            <a:r>
              <a:rPr lang="de-DE">
                <a:solidFill>
                  <a:schemeClr val="bg1"/>
                </a:solidFill>
                <a:highlight>
                  <a:srgbClr val="FFFF00"/>
                </a:highlight>
                <a:latin typeface="Comic Sans MS"/>
              </a:rPr>
              <a:t>PAW PETROL</a:t>
            </a:r>
            <a:br>
              <a:rPr lang="de-DE">
                <a:solidFill>
                  <a:schemeClr val="bg1"/>
                </a:solidFill>
                <a:highlight>
                  <a:srgbClr val="FFFF00"/>
                </a:highlight>
                <a:latin typeface="Comic Sans MS"/>
              </a:rPr>
            </a:br>
            <a:endParaRPr lang="de-DE">
              <a:solidFill>
                <a:schemeClr val="bg1"/>
              </a:solidFill>
              <a:highlight>
                <a:srgbClr val="FFFF00"/>
              </a:highlight>
              <a:latin typeface="Comic Sans MS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558988" y="4876803"/>
            <a:ext cx="5074022" cy="1257295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57" name="Group 13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8" name="Straight Connector 15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binnen, speelgoed, pop, versierd&#10;&#10;Automatisch gegenereerde beschrijving">
            <a:extLst>
              <a:ext uri="{FF2B5EF4-FFF2-40B4-BE49-F238E27FC236}">
                <a16:creationId xmlns:a16="http://schemas.microsoft.com/office/drawing/2014/main" id="{1997C038-7FEA-4510-9FB5-B1693AB54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8"/>
          <a:stretch/>
        </p:blipFill>
        <p:spPr>
          <a:xfrm>
            <a:off x="152399" y="152401"/>
            <a:ext cx="11887201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4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D289C9-2D91-4EB6-8AB1-4A6B9ADDE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78D0A2-E445-42AA-B46D-18B97DD45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1028700 w 12192000"/>
              <a:gd name="connsiteY0" fmla="*/ 1028700 h 6858000"/>
              <a:gd name="connsiteX1" fmla="*/ 1028700 w 12192000"/>
              <a:gd name="connsiteY1" fmla="*/ 5829300 h 6858000"/>
              <a:gd name="connsiteX2" fmla="*/ 11163300 w 12192000"/>
              <a:gd name="connsiteY2" fmla="*/ 5829300 h 6858000"/>
              <a:gd name="connsiteX3" fmla="*/ 11163300 w 12192000"/>
              <a:gd name="connsiteY3" fmla="*/ 10287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028700" y="1028700"/>
                </a:moveTo>
                <a:lnTo>
                  <a:pt x="1028700" y="5829300"/>
                </a:lnTo>
                <a:lnTo>
                  <a:pt x="11163300" y="5829300"/>
                </a:lnTo>
                <a:lnTo>
                  <a:pt x="11163300" y="10287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tekst, water, blauw, dragen&#10;&#10;Automatisch gegenereerde beschrijving">
            <a:extLst>
              <a:ext uri="{FF2B5EF4-FFF2-40B4-BE49-F238E27FC236}">
                <a16:creationId xmlns:a16="http://schemas.microsoft.com/office/drawing/2014/main" id="{C5A2A55A-B96B-4A93-8E9C-779512C4B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72" b="209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54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binnen&#10;&#10;Automatisch gegenereerde beschrijving">
            <a:extLst>
              <a:ext uri="{FF2B5EF4-FFF2-40B4-BE49-F238E27FC236}">
                <a16:creationId xmlns:a16="http://schemas.microsoft.com/office/drawing/2014/main" id="{AECF7BA7-C11B-4544-A8B1-FD1316B90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0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F023288D-6BA3-4B09-B8EC-0B09654F3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binnen&#10;&#10;Automatisch gegenereerde beschrijving">
            <a:extLst>
              <a:ext uri="{FF2B5EF4-FFF2-40B4-BE49-F238E27FC236}">
                <a16:creationId xmlns:a16="http://schemas.microsoft.com/office/drawing/2014/main" id="{67756371-3D9A-4256-9FE5-29AC2B267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58" r="-1" b="14471"/>
          <a:stretch/>
        </p:blipFill>
        <p:spPr>
          <a:xfrm>
            <a:off x="3805679" y="681652"/>
            <a:ext cx="4580642" cy="5494694"/>
          </a:xfrm>
          <a:custGeom>
            <a:avLst/>
            <a:gdLst/>
            <a:ahLst/>
            <a:cxnLst/>
            <a:rect l="l" t="t" r="r" b="b"/>
            <a:pathLst>
              <a:path w="4580642" h="5494694">
                <a:moveTo>
                  <a:pt x="0" y="0"/>
                </a:moveTo>
                <a:lnTo>
                  <a:pt x="4580642" y="0"/>
                </a:lnTo>
                <a:lnTo>
                  <a:pt x="4580642" y="5494694"/>
                </a:lnTo>
                <a:lnTo>
                  <a:pt x="2282142" y="4718460"/>
                </a:lnTo>
                <a:lnTo>
                  <a:pt x="0" y="549469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217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binnen, speelgoed&#10;&#10;Automatisch gegenereerde beschrijving">
            <a:extLst>
              <a:ext uri="{FF2B5EF4-FFF2-40B4-BE49-F238E27FC236}">
                <a16:creationId xmlns:a16="http://schemas.microsoft.com/office/drawing/2014/main" id="{B234BC40-61E7-4DC7-B76B-3EFE0F3F7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94"/>
          <a:stretch/>
        </p:blipFill>
        <p:spPr>
          <a:xfrm>
            <a:off x="152399" y="152401"/>
            <a:ext cx="11887201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2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D289C9-2D91-4EB6-8AB1-4A6B9ADDE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78D0A2-E445-42AA-B46D-18B97DD45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1028700 w 12192000"/>
              <a:gd name="connsiteY0" fmla="*/ 1028700 h 6858000"/>
              <a:gd name="connsiteX1" fmla="*/ 1028700 w 12192000"/>
              <a:gd name="connsiteY1" fmla="*/ 5829300 h 6858000"/>
              <a:gd name="connsiteX2" fmla="*/ 11163300 w 12192000"/>
              <a:gd name="connsiteY2" fmla="*/ 5829300 h 6858000"/>
              <a:gd name="connsiteX3" fmla="*/ 11163300 w 12192000"/>
              <a:gd name="connsiteY3" fmla="*/ 10287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028700" y="1028700"/>
                </a:moveTo>
                <a:lnTo>
                  <a:pt x="1028700" y="5829300"/>
                </a:lnTo>
                <a:lnTo>
                  <a:pt x="11163300" y="5829300"/>
                </a:lnTo>
                <a:lnTo>
                  <a:pt x="11163300" y="10287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binnen, speelgoed&#10;&#10;Automatisch gegenereerde beschrijving">
            <a:extLst>
              <a:ext uri="{FF2B5EF4-FFF2-40B4-BE49-F238E27FC236}">
                <a16:creationId xmlns:a16="http://schemas.microsoft.com/office/drawing/2014/main" id="{E12FFB8C-D27A-4060-B691-D5E9F5F9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31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versierd&#10;&#10;Automatisch gegenereerde beschrijving">
            <a:extLst>
              <a:ext uri="{FF2B5EF4-FFF2-40B4-BE49-F238E27FC236}">
                <a16:creationId xmlns:a16="http://schemas.microsoft.com/office/drawing/2014/main" id="{C68B7745-0CE3-4641-AF5A-71983CAEA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6" b="968"/>
          <a:stretch/>
        </p:blipFill>
        <p:spPr>
          <a:xfrm>
            <a:off x="152399" y="152401"/>
            <a:ext cx="11887201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6" descr="Afbeelding met speelgoed&#10;&#10;Automatisch gegenereerde beschrijving">
            <a:extLst>
              <a:ext uri="{FF2B5EF4-FFF2-40B4-BE49-F238E27FC236}">
                <a16:creationId xmlns:a16="http://schemas.microsoft.com/office/drawing/2014/main" id="{3C5229BE-E1E6-40FD-9241-71B76075E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516" b="13043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4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23288D-6BA3-4B09-B8EC-0B09654F3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speelgoed, pop&#10;&#10;Automatisch gegenereerde beschrijving">
            <a:extLst>
              <a:ext uri="{FF2B5EF4-FFF2-40B4-BE49-F238E27FC236}">
                <a16:creationId xmlns:a16="http://schemas.microsoft.com/office/drawing/2014/main" id="{C546D2B9-AFA7-4162-AD2A-CB980770F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045" r="-2" b="3607"/>
          <a:stretch/>
        </p:blipFill>
        <p:spPr>
          <a:xfrm>
            <a:off x="3805679" y="681652"/>
            <a:ext cx="4580642" cy="5494694"/>
          </a:xfrm>
          <a:custGeom>
            <a:avLst/>
            <a:gdLst/>
            <a:ahLst/>
            <a:cxnLst/>
            <a:rect l="l" t="t" r="r" b="b"/>
            <a:pathLst>
              <a:path w="4580642" h="5494694">
                <a:moveTo>
                  <a:pt x="0" y="0"/>
                </a:moveTo>
                <a:lnTo>
                  <a:pt x="4580642" y="0"/>
                </a:lnTo>
                <a:lnTo>
                  <a:pt x="4580642" y="5494694"/>
                </a:lnTo>
                <a:lnTo>
                  <a:pt x="2282142" y="4718460"/>
                </a:lnTo>
                <a:lnTo>
                  <a:pt x="0" y="549469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1064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lucht, speelgoed, oranje&#10;&#10;Automatisch gegenereerde beschrijving">
            <a:extLst>
              <a:ext uri="{FF2B5EF4-FFF2-40B4-BE49-F238E27FC236}">
                <a16:creationId xmlns:a16="http://schemas.microsoft.com/office/drawing/2014/main" id="{4C72E223-F618-4155-A47A-F3A434C8C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28"/>
          <a:stretch/>
        </p:blipFill>
        <p:spPr>
          <a:xfrm>
            <a:off x="152399" y="152401"/>
            <a:ext cx="11887201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5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23288D-6BA3-4B09-B8EC-0B09654F3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speelgoed, pop, binnen&#10;&#10;Automatisch gegenereerde beschrijving">
            <a:extLst>
              <a:ext uri="{FF2B5EF4-FFF2-40B4-BE49-F238E27FC236}">
                <a16:creationId xmlns:a16="http://schemas.microsoft.com/office/drawing/2014/main" id="{1CA5C36D-2614-4192-995B-B7C761331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93" b="29626"/>
          <a:stretch/>
        </p:blipFill>
        <p:spPr>
          <a:xfrm>
            <a:off x="3805679" y="681652"/>
            <a:ext cx="4580642" cy="5494694"/>
          </a:xfrm>
          <a:custGeom>
            <a:avLst/>
            <a:gdLst/>
            <a:ahLst/>
            <a:cxnLst/>
            <a:rect l="l" t="t" r="r" b="b"/>
            <a:pathLst>
              <a:path w="4580642" h="5494694">
                <a:moveTo>
                  <a:pt x="0" y="0"/>
                </a:moveTo>
                <a:lnTo>
                  <a:pt x="4580642" y="0"/>
                </a:lnTo>
                <a:lnTo>
                  <a:pt x="4580642" y="5494694"/>
                </a:lnTo>
                <a:lnTo>
                  <a:pt x="2282142" y="4718460"/>
                </a:lnTo>
                <a:lnTo>
                  <a:pt x="0" y="549469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2819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binnen, speelgoed, pop&#10;&#10;Automatisch gegenereerde beschrijving">
            <a:extLst>
              <a:ext uri="{FF2B5EF4-FFF2-40B4-BE49-F238E27FC236}">
                <a16:creationId xmlns:a16="http://schemas.microsoft.com/office/drawing/2014/main" id="{E39838EF-C757-44D3-8D34-3FD994602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7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tekst, lucht, outdoor-object, dag&#10;&#10;Automatisch gegenereerde beschrijving">
            <a:extLst>
              <a:ext uri="{FF2B5EF4-FFF2-40B4-BE49-F238E27FC236}">
                <a16:creationId xmlns:a16="http://schemas.microsoft.com/office/drawing/2014/main" id="{18B60A46-F891-4DD0-ACBC-BF591FEBC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0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binnen, automaat&#10;&#10;Automatisch gegenereerde beschrijving">
            <a:extLst>
              <a:ext uri="{FF2B5EF4-FFF2-40B4-BE49-F238E27FC236}">
                <a16:creationId xmlns:a16="http://schemas.microsoft.com/office/drawing/2014/main" id="{2C4E6C93-B4BC-4E9B-9596-AC1631A4E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5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lucht, geel&#10;&#10;Automatisch gegenereerde beschrijving">
            <a:extLst>
              <a:ext uri="{FF2B5EF4-FFF2-40B4-BE49-F238E27FC236}">
                <a16:creationId xmlns:a16="http://schemas.microsoft.com/office/drawing/2014/main" id="{2E3BB338-7CD8-4F41-B809-4C2870DD7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2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persoon, binnen, vloer, muur&#10;&#10;Automatisch gegenereerde beschrijving">
            <a:extLst>
              <a:ext uri="{FF2B5EF4-FFF2-40B4-BE49-F238E27FC236}">
                <a16:creationId xmlns:a16="http://schemas.microsoft.com/office/drawing/2014/main" id="{C2AC4D85-290F-4C23-9C83-786C1FE43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" r="56656"/>
          <a:stretch/>
        </p:blipFill>
        <p:spPr>
          <a:xfrm rot="5400000">
            <a:off x="2667000" y="-2666999"/>
            <a:ext cx="6857999" cy="12192000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21E3BA-3192-4A71-A1ED-39990329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441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337167-A726-4905-8F1C-248DCA3F4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441" y="2884395"/>
            <a:ext cx="3950677" cy="2469140"/>
          </a:xfrm>
        </p:spPr>
        <p:txBody>
          <a:bodyPr>
            <a:norm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2543656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0225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4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6C9EC5-D0A0-4F2C-8A0B-1E4D9E2C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924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2800" kern="1200" cap="all" spc="39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Afbeelding 4" descr="Afbeelding met persoon, binnen&#10;&#10;Automatisch gegenereerde beschrijving">
            <a:extLst>
              <a:ext uri="{FF2B5EF4-FFF2-40B4-BE49-F238E27FC236}">
                <a16:creationId xmlns:a16="http://schemas.microsoft.com/office/drawing/2014/main" id="{7C9A5F37-70B6-4FC7-B56A-23E4A8D99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625"/>
          <a:stretch/>
        </p:blipFill>
        <p:spPr>
          <a:xfrm rot="5400000">
            <a:off x="2875768" y="339246"/>
            <a:ext cx="6857999" cy="615863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4550150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5867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159026"/>
            <a:ext cx="5938866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A4E781-C5E8-4224-8303-65517477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95" y="1066801"/>
            <a:ext cx="461227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2800" kern="1200" cap="all" spc="39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Afbeelding 4" descr="Afbeelding met binnen&#10;&#10;Automatisch gegenereerde beschrijving">
            <a:extLst>
              <a:ext uri="{FF2B5EF4-FFF2-40B4-BE49-F238E27FC236}">
                <a16:creationId xmlns:a16="http://schemas.microsoft.com/office/drawing/2014/main" id="{B9C5E4FF-2AC6-4314-9CED-0106B396B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92" b="-1"/>
          <a:stretch/>
        </p:blipFill>
        <p:spPr>
          <a:xfrm rot="5400000">
            <a:off x="2734571" y="459566"/>
            <a:ext cx="6858000" cy="59388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31691" y="4237480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0050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159026"/>
            <a:ext cx="5938866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9AB531-8593-4EBC-9923-F761B92EE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95" y="1066801"/>
            <a:ext cx="461227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2800" kern="1200" cap="all" spc="39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Afbeelding 4" descr="Afbeelding met persoon, vloer, binnen&#10;&#10;Automatisch gegenereerde beschrijving">
            <a:extLst>
              <a:ext uri="{FF2B5EF4-FFF2-40B4-BE49-F238E27FC236}">
                <a16:creationId xmlns:a16="http://schemas.microsoft.com/office/drawing/2014/main" id="{45DEDB72-9216-4FAC-9FE4-AE96B2A44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92" b="-1"/>
          <a:stretch/>
        </p:blipFill>
        <p:spPr>
          <a:xfrm rot="5400000">
            <a:off x="3037283" y="459566"/>
            <a:ext cx="6858000" cy="59388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31691" y="4237480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6498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4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persoon, vloer&#10;&#10;Automatisch gegenereerde beschrijving">
            <a:extLst>
              <a:ext uri="{FF2B5EF4-FFF2-40B4-BE49-F238E27FC236}">
                <a16:creationId xmlns:a16="http://schemas.microsoft.com/office/drawing/2014/main" id="{9D16A6C1-8677-4CB2-94ED-404C03E74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625"/>
          <a:stretch/>
        </p:blipFill>
        <p:spPr>
          <a:xfrm rot="5400000">
            <a:off x="2834015" y="380999"/>
            <a:ext cx="6857999" cy="6096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4550150"/>
            <a:ext cx="867485" cy="115439"/>
            <a:chOff x="8910933" y="1861308"/>
            <a:chExt cx="867485" cy="1154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3569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4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404BA0-4157-45E6-BDEB-5E53DCCC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924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2800" kern="1200" cap="all" spc="39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Afbeelding 4" descr="Afbeelding met vloer, persoon&#10;&#10;Automatisch gegenereerde beschrijving">
            <a:extLst>
              <a:ext uri="{FF2B5EF4-FFF2-40B4-BE49-F238E27FC236}">
                <a16:creationId xmlns:a16="http://schemas.microsoft.com/office/drawing/2014/main" id="{AFB0ABC3-5B84-4515-AB0B-3089C1C15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625"/>
          <a:stretch/>
        </p:blipFill>
        <p:spPr>
          <a:xfrm rot="5400000">
            <a:off x="2865330" y="380999"/>
            <a:ext cx="6857999" cy="6096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4550150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349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9C8F5F-E80D-4F0C-B483-4DF13E256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7F9AB2-5BC2-4119-8B62-19094E0DB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805679 w 12192000"/>
              <a:gd name="connsiteY0" fmla="*/ 681652 h 6858000"/>
              <a:gd name="connsiteX1" fmla="*/ 3805679 w 12192000"/>
              <a:gd name="connsiteY1" fmla="*/ 6176346 h 6858000"/>
              <a:gd name="connsiteX2" fmla="*/ 6087821 w 12192000"/>
              <a:gd name="connsiteY2" fmla="*/ 5400112 h 6858000"/>
              <a:gd name="connsiteX3" fmla="*/ 8386321 w 12192000"/>
              <a:gd name="connsiteY3" fmla="*/ 6176346 h 6858000"/>
              <a:gd name="connsiteX4" fmla="*/ 8386321 w 12192000"/>
              <a:gd name="connsiteY4" fmla="*/ 681652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805679" y="681652"/>
                </a:moveTo>
                <a:lnTo>
                  <a:pt x="3805679" y="6176346"/>
                </a:lnTo>
                <a:lnTo>
                  <a:pt x="6087821" y="5400112"/>
                </a:lnTo>
                <a:lnTo>
                  <a:pt x="8386321" y="6176346"/>
                </a:lnTo>
                <a:lnTo>
                  <a:pt x="8386321" y="68165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06182DA9-A861-4C3A-86F0-FDC5C29F7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vloer, binnen, levend, persoon&#10;&#10;Automatisch gegenereerde beschrijving">
            <a:extLst>
              <a:ext uri="{FF2B5EF4-FFF2-40B4-BE49-F238E27FC236}">
                <a16:creationId xmlns:a16="http://schemas.microsoft.com/office/drawing/2014/main" id="{D83A4D62-6565-42DA-8719-77E59EDD8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813"/>
          <a:stretch/>
        </p:blipFill>
        <p:spPr>
          <a:xfrm rot="5400000">
            <a:off x="2667001" y="-2667000"/>
            <a:ext cx="685799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41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159026"/>
            <a:ext cx="5938866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42B68D-0615-49D2-B52E-1EFDA16B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95" y="1066801"/>
            <a:ext cx="461227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2800" kern="1200" cap="all" spc="39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Afbeelding 5" descr="Afbeelding met binnen, persoon&#10;&#10;Automatisch gegenereerde beschrijving">
            <a:extLst>
              <a:ext uri="{FF2B5EF4-FFF2-40B4-BE49-F238E27FC236}">
                <a16:creationId xmlns:a16="http://schemas.microsoft.com/office/drawing/2014/main" id="{51D34DAD-1AD6-4DDE-9705-8ABF4692E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92" b="-1"/>
          <a:stretch/>
        </p:blipFill>
        <p:spPr>
          <a:xfrm rot="5400000">
            <a:off x="2964215" y="459566"/>
            <a:ext cx="6858000" cy="593886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31691" y="4237480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181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159026"/>
            <a:ext cx="5938866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D35B35-1359-4A1C-AF95-7206654F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95" y="1066801"/>
            <a:ext cx="4612277" cy="2077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2800" kern="1200" cap="all" spc="39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Afbeelding 4" descr="Afbeelding met persoon, venster, binnen&#10;&#10;Automatisch gegenereerde beschrijving">
            <a:extLst>
              <a:ext uri="{FF2B5EF4-FFF2-40B4-BE49-F238E27FC236}">
                <a16:creationId xmlns:a16="http://schemas.microsoft.com/office/drawing/2014/main" id="{3299AF41-10CE-482C-AD72-F2E1A77FD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92" b="-1"/>
          <a:stretch/>
        </p:blipFill>
        <p:spPr>
          <a:xfrm rot="5400000">
            <a:off x="3110352" y="459566"/>
            <a:ext cx="6858000" cy="593886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31691" y="4237480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1650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4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5DBBC6-0362-48DD-B5C9-81662DB5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924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2800" kern="1200" cap="all" spc="39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Afbeelding 5" descr="Afbeelding met tekst, binnen, persoon&#10;&#10;Automatisch gegenereerde beschrijving">
            <a:extLst>
              <a:ext uri="{FF2B5EF4-FFF2-40B4-BE49-F238E27FC236}">
                <a16:creationId xmlns:a16="http://schemas.microsoft.com/office/drawing/2014/main" id="{2941B3DA-D1B0-4664-A503-211719325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625"/>
          <a:stretch/>
        </p:blipFill>
        <p:spPr>
          <a:xfrm rot="5400000">
            <a:off x="2834015" y="380999"/>
            <a:ext cx="6857999" cy="6096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4550150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719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3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47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57A8F2-52F7-47F4-BFB1-A64D3BAE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kern="1200" cap="all" spc="390" baseline="0">
              <a:latin typeface="+mj-lt"/>
              <a:ea typeface="+mj-ea"/>
              <a:cs typeface="+mj-cs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90E40343-3B73-4804-B613-05CEAE052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615" y="2216151"/>
            <a:ext cx="3943575" cy="3390900"/>
          </a:xfrm>
        </p:spPr>
        <p:txBody>
          <a:bodyPr anchor="t">
            <a:normAutofit/>
          </a:bodyPr>
          <a:lstStyle/>
          <a:p>
            <a:pPr algn="ctr"/>
            <a:endParaRPr lang="en-US"/>
          </a:p>
        </p:txBody>
      </p:sp>
      <p:pic>
        <p:nvPicPr>
          <p:cNvPr id="4" name="Afbeelding 4" descr="Afbeelding met binnen, meisje, persoon, klein&#10;&#10;Automatisch gegenereerde beschrijving">
            <a:extLst>
              <a:ext uri="{FF2B5EF4-FFF2-40B4-BE49-F238E27FC236}">
                <a16:creationId xmlns:a16="http://schemas.microsoft.com/office/drawing/2014/main" id="{263B39F5-7A11-4E15-90EA-9BDCED302A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5625"/>
          <a:stretch/>
        </p:blipFill>
        <p:spPr>
          <a:xfrm rot="5400000">
            <a:off x="3253230" y="381000"/>
            <a:ext cx="6858000" cy="6096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153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speelgoed&#10;&#10;Automatisch gegenereerde beschrijving">
            <a:extLst>
              <a:ext uri="{FF2B5EF4-FFF2-40B4-BE49-F238E27FC236}">
                <a16:creationId xmlns:a16="http://schemas.microsoft.com/office/drawing/2014/main" id="{E9D98CBA-F013-41EB-9C82-5EC6F1790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1000"/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1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2AA81-51BA-4081-B351-E7DF9D17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4" descr="Afbeelding met tekst, lucht, buiten, speelgoed&#10;&#10;Automatisch gegenereerde beschrijving">
            <a:extLst>
              <a:ext uri="{FF2B5EF4-FFF2-40B4-BE49-F238E27FC236}">
                <a16:creationId xmlns:a16="http://schemas.microsoft.com/office/drawing/2014/main" id="{4620D742-52AD-4565-838D-B22182CE6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73" y="107397"/>
            <a:ext cx="11959934" cy="6699037"/>
          </a:xfrm>
        </p:spPr>
      </p:pic>
    </p:spTree>
    <p:extLst>
      <p:ext uri="{BB962C8B-B14F-4D97-AF65-F5344CB8AC3E}">
        <p14:creationId xmlns:p14="http://schemas.microsoft.com/office/powerpoint/2010/main" val="991963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lucht, speelgoed, persoon, verjaardag&#10;&#10;Automatisch gegenereerde beschrijving">
            <a:extLst>
              <a:ext uri="{FF2B5EF4-FFF2-40B4-BE49-F238E27FC236}">
                <a16:creationId xmlns:a16="http://schemas.microsoft.com/office/drawing/2014/main" id="{20BCBFB9-F361-47AC-B622-1938C9014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6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persoon, speelgoed, groen&#10;&#10;Automatisch gegenereerde beschrijving">
            <a:extLst>
              <a:ext uri="{FF2B5EF4-FFF2-40B4-BE49-F238E27FC236}">
                <a16:creationId xmlns:a16="http://schemas.microsoft.com/office/drawing/2014/main" id="{75D921ED-CB1E-4CE3-8DC9-51E3CCF90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553" b="14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000B0A-91F0-4461-8092-265617BE8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1" y="2633933"/>
            <a:ext cx="8039818" cy="16435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2800" kern="1200" cap="all" spc="39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465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lucht, speelgoed&#10;&#10;Automatisch gegenereerde beschrijving">
            <a:extLst>
              <a:ext uri="{FF2B5EF4-FFF2-40B4-BE49-F238E27FC236}">
                <a16:creationId xmlns:a16="http://schemas.microsoft.com/office/drawing/2014/main" id="{EB4B40B7-6771-4FFD-B9E1-0A8C70A01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b="443"/>
          <a:stretch/>
        </p:blipFill>
        <p:spPr>
          <a:xfrm>
            <a:off x="-1" y="10"/>
            <a:ext cx="1219200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99981"/>
            <a:ext cx="12191999" cy="495801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50000"/>
                </a:srgbClr>
              </a:gs>
              <a:gs pos="87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E64037-E10D-4D99-AB7E-238499159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01" y="3191319"/>
            <a:ext cx="7272408" cy="17525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2800" kern="1200" cap="all" spc="39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731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 descr="Afbeelding met tekst, buiten, persoon, container&#10;&#10;Automatisch gegenereerde beschrijving">
            <a:extLst>
              <a:ext uri="{FF2B5EF4-FFF2-40B4-BE49-F238E27FC236}">
                <a16:creationId xmlns:a16="http://schemas.microsoft.com/office/drawing/2014/main" id="{B62C1EFA-146A-40B4-B36D-F8020B799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25629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AdornVTI</vt:lpstr>
      <vt:lpstr>PAW PETROL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1</cp:revision>
  <dcterms:created xsi:type="dcterms:W3CDTF">2022-02-05T18:46:51Z</dcterms:created>
  <dcterms:modified xsi:type="dcterms:W3CDTF">2022-02-05T20:10:00Z</dcterms:modified>
</cp:coreProperties>
</file>